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4"/>
  </p:notes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706" autoAdjust="0"/>
  </p:normalViewPr>
  <p:slideViewPr>
    <p:cSldViewPr>
      <p:cViewPr>
        <p:scale>
          <a:sx n="110" d="100"/>
          <a:sy n="110" d="100"/>
        </p:scale>
        <p:origin x="-92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6F104-805D-4C95-9A07-964ED96C0517}" type="datetimeFigureOut">
              <a:rPr lang="de-DE" smtClean="0"/>
              <a:pPr/>
              <a:t>09.01.2011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CD824-C813-4DBF-BC2A-253140803F0E}"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r>
              <a:rPr lang="de-DE" dirty="0" smtClean="0"/>
              <a:t>Startseite</a:t>
            </a:r>
            <a:r>
              <a:rPr lang="de-DE" baseline="0" dirty="0" smtClean="0"/>
              <a:t> zum Projekt (M)ein Quadratmeter Zukunft</a:t>
            </a:r>
            <a:endParaRPr lang="de-DE" dirty="0"/>
          </a:p>
        </p:txBody>
      </p:sp>
      <p:sp>
        <p:nvSpPr>
          <p:cNvPr id="4" name="Foliennummernplatzhalter 3"/>
          <p:cNvSpPr>
            <a:spLocks noGrp="1"/>
          </p:cNvSpPr>
          <p:nvPr>
            <p:ph type="sldNum" sz="quarter" idx="10"/>
          </p:nvPr>
        </p:nvSpPr>
        <p:spPr/>
        <p:txBody>
          <a:bodyPr/>
          <a:lstStyle/>
          <a:p>
            <a:fld id="{CABCD824-C813-4DBF-BC2A-253140803F0E}"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12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CABCD824-C813-4DBF-BC2A-253140803F0E}"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CABCD824-C813-4DBF-BC2A-253140803F0E}"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Flowchart: Document 6"/>
          <p:cNvSpPr/>
          <p:nvPr/>
        </p:nvSpPr>
        <p:spPr>
          <a:xfrm rot="10800000">
            <a:off x="1" y="1520732"/>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hasCustomPrompt="1"/>
          </p:nvPr>
        </p:nvSpPr>
        <p:spPr>
          <a:xfrm>
            <a:off x="467544" y="2132856"/>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de-DE" dirty="0" smtClean="0"/>
              <a:t>(M)Ein Quadratmeter Zukunft</a:t>
            </a:r>
            <a:endParaRPr lang="en-US" dirty="0"/>
          </a:p>
        </p:txBody>
      </p:sp>
      <p:sp>
        <p:nvSpPr>
          <p:cNvPr id="17" name="Subtitle 16"/>
          <p:cNvSpPr>
            <a:spLocks noGrp="1"/>
          </p:cNvSpPr>
          <p:nvPr>
            <p:ph type="subTitle" idx="1" hasCustomPrompt="1"/>
          </p:nvPr>
        </p:nvSpPr>
        <p:spPr>
          <a:xfrm>
            <a:off x="500064" y="1559721"/>
            <a:ext cx="8176392" cy="573136"/>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dirty="0" smtClean="0"/>
              <a:t>Gönnen auch Sie der Natur Ihren ganz persönlichen:</a:t>
            </a:r>
            <a:endParaRPr lang="en-US" dirty="0"/>
          </a:p>
        </p:txBody>
      </p:sp>
      <p:sp>
        <p:nvSpPr>
          <p:cNvPr id="30" name="Date Placeholder 29"/>
          <p:cNvSpPr>
            <a:spLocks noGrp="1"/>
          </p:cNvSpPr>
          <p:nvPr>
            <p:ph type="dt" sz="half" idx="10"/>
          </p:nvPr>
        </p:nvSpPr>
        <p:spPr/>
        <p:txBody>
          <a:bodyPr/>
          <a:lstStyle/>
          <a:p>
            <a:fld id="{1B9272CC-076F-4BE8-8160-615D270345CD}" type="datetime1">
              <a:rPr lang="de-DE" smtClean="0"/>
              <a:pPr/>
              <a:t>09.01.2011</a:t>
            </a:fld>
            <a:endParaRPr lang="de-DE"/>
          </a:p>
        </p:txBody>
      </p:sp>
      <p:sp>
        <p:nvSpPr>
          <p:cNvPr id="19" name="Footer Placeholder 18"/>
          <p:cNvSpPr>
            <a:spLocks noGrp="1"/>
          </p:cNvSpPr>
          <p:nvPr>
            <p:ph type="ftr" sz="quarter" idx="11"/>
          </p:nvPr>
        </p:nvSpPr>
        <p:spPr>
          <a:xfrm>
            <a:off x="2438400" y="6356352"/>
            <a:ext cx="5589984" cy="365125"/>
          </a:xfrm>
        </p:spPr>
        <p:txBody>
          <a:bodyPr/>
          <a:lstStyle/>
          <a:p>
            <a:r>
              <a:rPr lang="de-DE" dirty="0" smtClean="0"/>
              <a:t>Projektverantwortliche: Jana, Sarah, Jacob, Astrid und Matthias Ludwig</a:t>
            </a:r>
            <a:endParaRPr lang="de-DE" dirty="0"/>
          </a:p>
        </p:txBody>
      </p:sp>
      <p:sp>
        <p:nvSpPr>
          <p:cNvPr id="27" name="Slide Number Placeholder 26"/>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96C494AB-B628-4B13-9EC0-D4136819FCF0}" type="datetime1">
              <a:rPr lang="de-DE" smtClean="0"/>
              <a:pPr/>
              <a:t>09.01.2011</a:t>
            </a:fld>
            <a:endParaRPr lang="de-DE"/>
          </a:p>
        </p:txBody>
      </p:sp>
      <p:sp>
        <p:nvSpPr>
          <p:cNvPr id="5" name="Footer Placeholder 4"/>
          <p:cNvSpPr>
            <a:spLocks noGrp="1"/>
          </p:cNvSpPr>
          <p:nvPr>
            <p:ph type="ftr" sz="quarter" idx="11"/>
          </p:nvPr>
        </p:nvSpPr>
        <p:spPr/>
        <p:txBody>
          <a:bodyPr/>
          <a:lstStyle/>
          <a:p>
            <a:r>
              <a:rPr lang="de-DE" smtClean="0"/>
              <a:t>Projektverantwortliche: Jana, Sarah, Jacob, Astrid und Matthias Ludwig</a:t>
            </a:r>
            <a:endParaRPr lang="de-DE"/>
          </a:p>
        </p:txBody>
      </p:sp>
      <p:sp>
        <p:nvSpPr>
          <p:cNvPr id="6" name="Slide Number Placeholder 5"/>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21C0586C-87E9-4139-BA5F-13BE439AF97D}" type="datetime1">
              <a:rPr lang="de-DE" smtClean="0"/>
              <a:pPr/>
              <a:t>09.01.2011</a:t>
            </a:fld>
            <a:endParaRPr lang="de-DE"/>
          </a:p>
        </p:txBody>
      </p:sp>
      <p:sp>
        <p:nvSpPr>
          <p:cNvPr id="5" name="Footer Placeholder 4"/>
          <p:cNvSpPr>
            <a:spLocks noGrp="1"/>
          </p:cNvSpPr>
          <p:nvPr>
            <p:ph type="ftr" sz="quarter" idx="11"/>
          </p:nvPr>
        </p:nvSpPr>
        <p:spPr/>
        <p:txBody>
          <a:bodyPr/>
          <a:lstStyle/>
          <a:p>
            <a:r>
              <a:rPr lang="de-DE" smtClean="0"/>
              <a:t>Projektverantwortliche: Jana, Sarah, Jacob, Astrid und Matthias Ludwig</a:t>
            </a:r>
            <a:endParaRPr lang="de-DE"/>
          </a:p>
        </p:txBody>
      </p:sp>
      <p:sp>
        <p:nvSpPr>
          <p:cNvPr id="6" name="Slide Number Placeholder 5"/>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E34207B-0B45-41F6-AA6A-80A911D6E3A7}" type="datetime1">
              <a:rPr lang="de-DE" smtClean="0"/>
              <a:pPr/>
              <a:t>09.01.2011</a:t>
            </a:fld>
            <a:endParaRPr lang="de-DE" dirty="0"/>
          </a:p>
        </p:txBody>
      </p:sp>
      <p:sp>
        <p:nvSpPr>
          <p:cNvPr id="4" name="Fußzeilenplatzhalter 3"/>
          <p:cNvSpPr>
            <a:spLocks noGrp="1"/>
          </p:cNvSpPr>
          <p:nvPr>
            <p:ph type="ftr" sz="quarter" idx="11"/>
          </p:nvPr>
        </p:nvSpPr>
        <p:spPr/>
        <p:txBody>
          <a:bodyPr/>
          <a:lstStyle/>
          <a:p>
            <a:r>
              <a:rPr lang="de-DE" smtClean="0"/>
              <a:t>Projektverantwortliche: Jana, Sarah, Jacob, Astrid und Matthias Ludwig</a:t>
            </a:r>
            <a:endParaRPr lang="de-DE" dirty="0"/>
          </a:p>
        </p:txBody>
      </p:sp>
      <p:sp>
        <p:nvSpPr>
          <p:cNvPr id="5" name="Foliennummernplatzhalter 4"/>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e-DE" dirty="0" smtClean="0"/>
              <a:t>(M)ein Quadratmeter Zukunft</a:t>
            </a:r>
            <a:endParaRPr lang="en-US" dirty="0"/>
          </a:p>
        </p:txBody>
      </p:sp>
      <p:sp>
        <p:nvSpPr>
          <p:cNvPr id="3" name="Content Placehold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A955F55-FA1C-475E-AB64-CDAAED9C67FC}" type="datetime1">
              <a:rPr lang="de-DE" smtClean="0"/>
              <a:pPr/>
              <a:t>09.01.2011</a:t>
            </a:fld>
            <a:endParaRPr lang="de-DE"/>
          </a:p>
        </p:txBody>
      </p:sp>
      <p:sp>
        <p:nvSpPr>
          <p:cNvPr id="5" name="Footer Placeholder 4"/>
          <p:cNvSpPr>
            <a:spLocks noGrp="1"/>
          </p:cNvSpPr>
          <p:nvPr>
            <p:ph type="ftr" sz="quarter" idx="11"/>
          </p:nvPr>
        </p:nvSpPr>
        <p:spPr/>
        <p:txBody>
          <a:bodyPr/>
          <a:lstStyle/>
          <a:p>
            <a:r>
              <a:rPr lang="de-DE" smtClean="0"/>
              <a:t>Projektverantwortliche: Jana, Sarah, Jacob, Astrid und Matthias Ludwig</a:t>
            </a:r>
            <a:endParaRPr lang="de-DE"/>
          </a:p>
        </p:txBody>
      </p:sp>
      <p:sp>
        <p:nvSpPr>
          <p:cNvPr id="6" name="Slide Number Placeholder 5"/>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722313" y="2352679"/>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Textmasterformate durch Klicken bearbeiten</a:t>
            </a:r>
          </a:p>
        </p:txBody>
      </p:sp>
      <p:sp>
        <p:nvSpPr>
          <p:cNvPr id="4" name="Date Placeholder 3"/>
          <p:cNvSpPr>
            <a:spLocks noGrp="1"/>
          </p:cNvSpPr>
          <p:nvPr>
            <p:ph type="dt" sz="half" idx="10"/>
          </p:nvPr>
        </p:nvSpPr>
        <p:spPr/>
        <p:txBody>
          <a:bodyPr/>
          <a:lstStyle/>
          <a:p>
            <a:fld id="{3BE75A2C-B863-4B86-A305-64C6F5A4753A}" type="datetime1">
              <a:rPr lang="de-DE" smtClean="0"/>
              <a:pPr/>
              <a:t>09.01.2011</a:t>
            </a:fld>
            <a:endParaRPr lang="de-DE"/>
          </a:p>
        </p:txBody>
      </p:sp>
      <p:sp>
        <p:nvSpPr>
          <p:cNvPr id="5" name="Footer Placeholder 4"/>
          <p:cNvSpPr>
            <a:spLocks noGrp="1"/>
          </p:cNvSpPr>
          <p:nvPr>
            <p:ph type="ftr" sz="quarter" idx="11"/>
          </p:nvPr>
        </p:nvSpPr>
        <p:spPr/>
        <p:txBody>
          <a:bodyPr/>
          <a:lstStyle/>
          <a:p>
            <a:r>
              <a:rPr lang="de-DE" smtClean="0"/>
              <a:t>Projektverantwortliche: Jana, Sarah, Jacob, Astrid und Matthias Ludwig</a:t>
            </a:r>
            <a:endParaRPr lang="de-DE"/>
          </a:p>
        </p:txBody>
      </p:sp>
      <p:sp>
        <p:nvSpPr>
          <p:cNvPr id="6" name="Slide Number Placeholder 5"/>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de-DE" smtClean="0"/>
              <a:t>Titelmasterformat durch Klicken bearbeiten</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5123F76-155F-4400-B3A6-EC4B1B0491BE}" type="datetime1">
              <a:rPr lang="de-DE" smtClean="0"/>
              <a:pPr/>
              <a:t>09.01.2011</a:t>
            </a:fld>
            <a:endParaRPr lang="de-DE"/>
          </a:p>
        </p:txBody>
      </p:sp>
      <p:sp>
        <p:nvSpPr>
          <p:cNvPr id="6" name="Footer Placeholder 5"/>
          <p:cNvSpPr>
            <a:spLocks noGrp="1"/>
          </p:cNvSpPr>
          <p:nvPr>
            <p:ph type="ftr" sz="quarter" idx="11"/>
          </p:nvPr>
        </p:nvSpPr>
        <p:spPr/>
        <p:txBody>
          <a:bodyPr/>
          <a:lstStyle/>
          <a:p>
            <a:r>
              <a:rPr lang="de-DE" smtClean="0"/>
              <a:t>Projektverantwortliche: Jana, Sarah, Jacob, Astrid und Matthias Ludwig</a:t>
            </a:r>
            <a:endParaRPr lang="de-DE"/>
          </a:p>
        </p:txBody>
      </p:sp>
      <p:sp>
        <p:nvSpPr>
          <p:cNvPr id="7" name="Slide Number Placeholder 6"/>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4" name="Text Placeholder 3"/>
          <p:cNvSpPr>
            <a:spLocks noGrp="1"/>
          </p:cNvSpPr>
          <p:nvPr>
            <p:ph type="body" sz="half" idx="3"/>
          </p:nvPr>
        </p:nvSpPr>
        <p:spPr>
          <a:xfrm>
            <a:off x="4645029"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de-DE" smtClean="0"/>
              <a:t>Textmasterformate durch Klicken bearbeiten</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Content Placeholder 5"/>
          <p:cNvSpPr>
            <a:spLocks noGrp="1"/>
          </p:cNvSpPr>
          <p:nvPr>
            <p:ph sz="quarter" idx="4"/>
          </p:nvPr>
        </p:nvSpPr>
        <p:spPr>
          <a:xfrm>
            <a:off x="4645029" y="2667000"/>
            <a:ext cx="4041775" cy="3657600"/>
          </a:xfrm>
        </p:spPr>
        <p:txBody>
          <a:bodyPr/>
          <a:lstStyle>
            <a:lvl1pPr>
              <a:defRPr sz="2200"/>
            </a:lvl1pPr>
            <a:lvl2pPr>
              <a:defRPr sz="2000"/>
            </a:lvl2pPr>
            <a:lvl3pPr>
              <a:defRPr sz="1800"/>
            </a:lvl3pPr>
            <a:lvl4pPr>
              <a:defRPr sz="1600"/>
            </a:lvl4pPr>
            <a:lvl5pP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D8208570-F840-4AF0-A1B3-651078CD7737}" type="datetime1">
              <a:rPr lang="de-DE" smtClean="0"/>
              <a:pPr/>
              <a:t>09.01.2011</a:t>
            </a:fld>
            <a:endParaRPr lang="de-DE"/>
          </a:p>
        </p:txBody>
      </p:sp>
      <p:sp>
        <p:nvSpPr>
          <p:cNvPr id="8" name="Footer Placeholder 7"/>
          <p:cNvSpPr>
            <a:spLocks noGrp="1"/>
          </p:cNvSpPr>
          <p:nvPr>
            <p:ph type="ftr" sz="quarter" idx="11"/>
          </p:nvPr>
        </p:nvSpPr>
        <p:spPr/>
        <p:txBody>
          <a:bodyPr/>
          <a:lstStyle/>
          <a:p>
            <a:r>
              <a:rPr lang="de-DE" smtClean="0"/>
              <a:t>Projektverantwortliche: Jana, Sarah, Jacob, Astrid und Matthias Ludwig</a:t>
            </a:r>
            <a:endParaRPr lang="de-DE"/>
          </a:p>
        </p:txBody>
      </p:sp>
      <p:sp>
        <p:nvSpPr>
          <p:cNvPr id="9" name="Slide Number Placeholder 8"/>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084B58F-3DDB-43F4-9BD2-631EDA8B3E09}" type="datetime1">
              <a:rPr lang="de-DE" smtClean="0"/>
              <a:pPr/>
              <a:t>09.01.2011</a:t>
            </a:fld>
            <a:endParaRPr lang="de-DE"/>
          </a:p>
        </p:txBody>
      </p:sp>
      <p:sp>
        <p:nvSpPr>
          <p:cNvPr id="4" name="Footer Placeholder 3"/>
          <p:cNvSpPr>
            <a:spLocks noGrp="1"/>
          </p:cNvSpPr>
          <p:nvPr>
            <p:ph type="ftr" sz="quarter" idx="11"/>
          </p:nvPr>
        </p:nvSpPr>
        <p:spPr/>
        <p:txBody>
          <a:bodyPr/>
          <a:lstStyle/>
          <a:p>
            <a:r>
              <a:rPr lang="de-DE" smtClean="0"/>
              <a:t>Projektverantwortliche: Jana, Sarah, Jacob, Astrid und Matthias Ludwig</a:t>
            </a:r>
            <a:endParaRPr lang="de-DE"/>
          </a:p>
        </p:txBody>
      </p:sp>
      <p:sp>
        <p:nvSpPr>
          <p:cNvPr id="5" name="Slide Number Placeholder 4"/>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29AA8-DF43-4105-A74D-BC7D14C2A427}" type="datetime1">
              <a:rPr lang="de-DE" smtClean="0"/>
              <a:pPr/>
              <a:t>09.01.2011</a:t>
            </a:fld>
            <a:endParaRPr lang="de-DE"/>
          </a:p>
        </p:txBody>
      </p:sp>
      <p:sp>
        <p:nvSpPr>
          <p:cNvPr id="3" name="Footer Placeholder 2"/>
          <p:cNvSpPr>
            <a:spLocks noGrp="1"/>
          </p:cNvSpPr>
          <p:nvPr>
            <p:ph type="ftr" sz="quarter" idx="11"/>
          </p:nvPr>
        </p:nvSpPr>
        <p:spPr/>
        <p:txBody>
          <a:bodyPr/>
          <a:lstStyle/>
          <a:p>
            <a:r>
              <a:rPr lang="de-DE" smtClean="0"/>
              <a:t>Projektverantwortliche: Jana, Sarah, Jacob, Astrid und Matthias Ludwig</a:t>
            </a:r>
            <a:endParaRPr lang="de-DE"/>
          </a:p>
        </p:txBody>
      </p:sp>
      <p:sp>
        <p:nvSpPr>
          <p:cNvPr id="4" name="Slide Number Placeholder 3"/>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de-DE" smtClean="0"/>
              <a:t>Titelmasterformat durch Klicken bearbeiten</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de-DE" smtClean="0"/>
              <a:t>Textmasterformate durch Klicken bearbeiten</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6C427F4B-D2C6-41F3-B158-FBAAD447CE04}" type="datetime1">
              <a:rPr lang="de-DE" smtClean="0"/>
              <a:pPr/>
              <a:t>09.01.2011</a:t>
            </a:fld>
            <a:endParaRPr lang="de-DE"/>
          </a:p>
        </p:txBody>
      </p:sp>
      <p:sp>
        <p:nvSpPr>
          <p:cNvPr id="6" name="Footer Placeholder 5"/>
          <p:cNvSpPr>
            <a:spLocks noGrp="1"/>
          </p:cNvSpPr>
          <p:nvPr>
            <p:ph type="ftr" sz="quarter" idx="11"/>
          </p:nvPr>
        </p:nvSpPr>
        <p:spPr/>
        <p:txBody>
          <a:bodyPr/>
          <a:lstStyle/>
          <a:p>
            <a:r>
              <a:rPr lang="de-DE" smtClean="0"/>
              <a:t>Projektverantwortliche: Jana, Sarah, Jacob, Astrid und Matthias Ludwig</a:t>
            </a:r>
            <a:endParaRPr lang="de-DE"/>
          </a:p>
        </p:txBody>
      </p:sp>
      <p:sp>
        <p:nvSpPr>
          <p:cNvPr id="7" name="Slide Number Placeholder 6"/>
          <p:cNvSpPr>
            <a:spLocks noGrp="1"/>
          </p:cNvSpPr>
          <p:nvPr>
            <p:ph type="sldNum" sz="quarter" idx="12"/>
          </p:nvPr>
        </p:nvSpPr>
        <p:spPr/>
        <p:txBody>
          <a:bodyPr/>
          <a:lstStyle/>
          <a:p>
            <a:fld id="{E1AB505B-9F90-4F0F-8DAD-61488BEE4762}"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de-DE" smtClean="0"/>
              <a:t>Bild durch Klicken auf Symbol hinzufügen</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de-DE" smtClean="0"/>
              <a:t>Textmasterformate durch Klicken bearbeiten</a:t>
            </a:r>
          </a:p>
        </p:txBody>
      </p:sp>
      <p:sp>
        <p:nvSpPr>
          <p:cNvPr id="5" name="Date Placeholder 4"/>
          <p:cNvSpPr>
            <a:spLocks noGrp="1"/>
          </p:cNvSpPr>
          <p:nvPr>
            <p:ph type="dt" sz="half" idx="10"/>
          </p:nvPr>
        </p:nvSpPr>
        <p:spPr/>
        <p:txBody>
          <a:bodyPr/>
          <a:lstStyle/>
          <a:p>
            <a:fld id="{77681DC5-07DE-4CB0-8BF4-9AB285419639}" type="datetime1">
              <a:rPr lang="de-DE" smtClean="0"/>
              <a:pPr/>
              <a:t>09.01.2011</a:t>
            </a:fld>
            <a:endParaRPr lang="de-DE"/>
          </a:p>
        </p:txBody>
      </p:sp>
      <p:sp>
        <p:nvSpPr>
          <p:cNvPr id="6" name="Footer Placeholder 5"/>
          <p:cNvSpPr>
            <a:spLocks noGrp="1"/>
          </p:cNvSpPr>
          <p:nvPr>
            <p:ph type="ftr" sz="quarter" idx="11"/>
          </p:nvPr>
        </p:nvSpPr>
        <p:spPr/>
        <p:txBody>
          <a:bodyPr/>
          <a:lstStyle/>
          <a:p>
            <a:r>
              <a:rPr lang="de-DE" smtClean="0"/>
              <a:t>Projektverantwortliche: Jana, Sarah, Jacob, Astrid und Matthias Ludwig</a:t>
            </a:r>
            <a:endParaRPr lang="de-DE"/>
          </a:p>
        </p:txBody>
      </p:sp>
      <p:sp>
        <p:nvSpPr>
          <p:cNvPr id="7" name="Slide Number Placeholder 6"/>
          <p:cNvSpPr>
            <a:spLocks noGrp="1"/>
          </p:cNvSpPr>
          <p:nvPr>
            <p:ph type="sldNum" sz="quarter" idx="12"/>
          </p:nvPr>
        </p:nvSpPr>
        <p:spPr>
          <a:xfrm>
            <a:off x="8153400" y="6356352"/>
            <a:ext cx="533400" cy="365125"/>
          </a:xfrm>
        </p:spPr>
        <p:txBody>
          <a:bodyPr/>
          <a:lstStyle/>
          <a:p>
            <a:fld id="{E1AB505B-9F90-4F0F-8DAD-61488BEE4762}"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rgbClr val="99CC00">
                <a:alpha val="76000"/>
              </a:srgbClr>
            </a:gs>
            <a:gs pos="1000">
              <a:schemeClr val="bg2">
                <a:tint val="38000"/>
                <a:satMod val="1800000"/>
              </a:schemeClr>
            </a:gs>
            <a:gs pos="0">
              <a:schemeClr val="bg2">
                <a:tint val="40000"/>
                <a:satMod val="1800000"/>
              </a:schemeClr>
            </a:gs>
            <a:gs pos="0">
              <a:schemeClr val="bg2">
                <a:tint val="40000"/>
                <a:satMod val="1800000"/>
              </a:schemeClr>
            </a:gs>
            <a:gs pos="90000">
              <a:schemeClr val="bg2">
                <a:shade val="18000"/>
                <a:satMod val="275000"/>
              </a:schemeClr>
            </a:gs>
            <a:gs pos="90000">
              <a:schemeClr val="bg2">
                <a:shade val="18000"/>
                <a:satMod val="275000"/>
              </a:schemeClr>
            </a:gs>
          </a:gsLst>
          <a:path path="rect">
            <a:fillToRect l="100000" t="100000"/>
          </a:path>
          <a:tileRect/>
        </a:gradFill>
        <a:effectLst/>
      </p:bgPr>
    </p:bg>
    <p:spTree>
      <p:nvGrpSpPr>
        <p:cNvPr id="1" name=""/>
        <p:cNvGrpSpPr/>
        <p:nvPr/>
      </p:nvGrpSpPr>
      <p:grpSpPr>
        <a:xfrm>
          <a:off x="0" y="0"/>
          <a:ext cx="0" cy="0"/>
          <a:chOff x="0" y="0"/>
          <a:chExt cx="0" cy="0"/>
        </a:xfrm>
      </p:grpSpPr>
      <p:sp>
        <p:nvSpPr>
          <p:cNvPr id="11" name="Flussdiagramm: Dokument 10"/>
          <p:cNvSpPr/>
          <p:nvPr userDrawn="1"/>
        </p:nvSpPr>
        <p:spPr>
          <a:xfrm rot="10800000">
            <a:off x="0" y="5633865"/>
            <a:ext cx="9144000" cy="1224136"/>
          </a:xfrm>
          <a:prstGeom prst="flowChartDocument">
            <a:avLst/>
          </a:prstGeom>
          <a:blipFill dpi="0" rotWithShape="0">
            <a:blip r:embed="rId14" cstate="print"/>
            <a:srcRect/>
            <a:stretch>
              <a:fillRect/>
            </a:stretch>
          </a:blipFill>
          <a:ln w="0">
            <a:noFill/>
          </a:ln>
          <a:effectLst>
            <a:outerShdw blurRad="393700" dist="203200" dir="18900000" algn="b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C:\Users\Public\Documents\Mein Quadratmeter Zukunft\Logo Marienkäfer.jpg"/>
          <p:cNvPicPr>
            <a:picLocks noChangeAspect="1" noChangeArrowheads="1"/>
          </p:cNvPicPr>
          <p:nvPr userDrawn="1"/>
        </p:nvPicPr>
        <p:blipFill>
          <a:blip r:embed="rId15" cstate="print"/>
          <a:srcRect/>
          <a:stretch>
            <a:fillRect/>
          </a:stretch>
        </p:blipFill>
        <p:spPr bwMode="auto">
          <a:xfrm>
            <a:off x="4" y="0"/>
            <a:ext cx="1457325" cy="762000"/>
          </a:xfrm>
          <a:prstGeom prst="rect">
            <a:avLst/>
          </a:prstGeom>
          <a:noFill/>
        </p:spPr>
      </p:pic>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5"/>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67544" y="764704"/>
            <a:ext cx="8496944" cy="807368"/>
          </a:xfrm>
          <a:prstGeom prst="rect">
            <a:avLst/>
          </a:prstGeom>
        </p:spPr>
        <p:txBody>
          <a:bodyPr vert="horz" lIns="0" tIns="9144" rIns="0" bIns="9144" anchor="b">
            <a:normAutofit/>
          </a:bodyPr>
          <a:lstStyle/>
          <a:p>
            <a:r>
              <a:rPr lang="de-DE" dirty="0" smtClean="0"/>
              <a:t>(M)ein Quadratmeter Zukunft</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0" name="Date Placeholder 9"/>
          <p:cNvSpPr>
            <a:spLocks noGrp="1"/>
          </p:cNvSpPr>
          <p:nvPr>
            <p:ph type="dt" sz="half" idx="2"/>
          </p:nvPr>
        </p:nvSpPr>
        <p:spPr>
          <a:xfrm>
            <a:off x="457200" y="6356352"/>
            <a:ext cx="1981200" cy="365125"/>
          </a:xfrm>
          <a:prstGeom prst="rect">
            <a:avLst/>
          </a:prstGeom>
        </p:spPr>
        <p:txBody>
          <a:bodyPr vert="horz" anchor="b"/>
          <a:lstStyle>
            <a:lvl1pPr algn="ctr">
              <a:defRPr sz="1200">
                <a:solidFill>
                  <a:schemeClr val="tx2">
                    <a:shade val="50000"/>
                  </a:schemeClr>
                </a:solidFill>
              </a:defRPr>
            </a:lvl1pPr>
          </a:lstStyle>
          <a:p>
            <a:fld id="{0E34207B-0B45-41F6-AA6A-80A911D6E3A7}" type="datetime1">
              <a:rPr lang="de-DE" smtClean="0"/>
              <a:pPr/>
              <a:t>09.01.2011</a:t>
            </a:fld>
            <a:endParaRPr lang="de-DE" dirty="0"/>
          </a:p>
        </p:txBody>
      </p:sp>
      <p:sp>
        <p:nvSpPr>
          <p:cNvPr id="22" name="Footer Placeholder 21"/>
          <p:cNvSpPr>
            <a:spLocks noGrp="1"/>
          </p:cNvSpPr>
          <p:nvPr>
            <p:ph type="ftr" sz="quarter" idx="3"/>
          </p:nvPr>
        </p:nvSpPr>
        <p:spPr>
          <a:xfrm>
            <a:off x="2438400" y="6356352"/>
            <a:ext cx="3573760" cy="365125"/>
          </a:xfrm>
          <a:prstGeom prst="rect">
            <a:avLst/>
          </a:prstGeom>
        </p:spPr>
        <p:txBody>
          <a:bodyPr vert="horz" lIns="0" anchor="b"/>
          <a:lstStyle>
            <a:lvl1pPr algn="l">
              <a:defRPr sz="1200">
                <a:solidFill>
                  <a:schemeClr val="tx2">
                    <a:shade val="50000"/>
                  </a:schemeClr>
                </a:solidFill>
              </a:defRPr>
            </a:lvl1pPr>
          </a:lstStyle>
          <a:p>
            <a:r>
              <a:rPr lang="de-DE" smtClean="0"/>
              <a:t>Projektverantwortliche: Jana, Sarah, Jacob, Astrid und Matthias Ludwig</a:t>
            </a:r>
            <a:endParaRPr lang="de-DE" dirty="0"/>
          </a:p>
        </p:txBody>
      </p:sp>
      <p:sp>
        <p:nvSpPr>
          <p:cNvPr id="18" name="Slide Number Placeholder 17"/>
          <p:cNvSpPr>
            <a:spLocks noGrp="1"/>
          </p:cNvSpPr>
          <p:nvPr>
            <p:ph type="sldNum" sz="quarter" idx="4"/>
          </p:nvPr>
        </p:nvSpPr>
        <p:spPr>
          <a:xfrm>
            <a:off x="8153400" y="6356352"/>
            <a:ext cx="533400" cy="365125"/>
          </a:xfrm>
          <a:prstGeom prst="rect">
            <a:avLst/>
          </a:prstGeom>
        </p:spPr>
        <p:txBody>
          <a:bodyPr vert="horz" lIns="91440" rIns="0" anchor="b"/>
          <a:lstStyle>
            <a:lvl1pPr algn="r">
              <a:defRPr sz="1400">
                <a:solidFill>
                  <a:schemeClr val="tx2">
                    <a:shade val="50000"/>
                  </a:schemeClr>
                </a:solidFill>
              </a:defRPr>
            </a:lvl1pPr>
          </a:lstStyle>
          <a:p>
            <a:fld id="{E1AB505B-9F90-4F0F-8DAD-61488BEE4762}"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p:txStyles>
    <p:titleStyle>
      <a:lvl1pPr algn="l" rtl="0" eaLnBrk="1" latinLnBrk="0" hangingPunct="1">
        <a:spcBef>
          <a:spcPct val="0"/>
        </a:spcBef>
        <a:buNone/>
        <a:defRPr sz="4800" b="1" kern="1200" baseline="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www.mein-quadratmeter-zukunft.de/"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tif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www.mein-quadratmeter-zukunft.de/" TargetMode="External"/><Relationship Id="rId5" Type="http://schemas.openxmlformats.org/officeDocument/2006/relationships/hyperlink" Target="mailto:info@mein-quadratmeter-zukunft.de" TargetMode="External"/><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tiff"/></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9.gif"/><Relationship Id="rId4" Type="http://schemas.openxmlformats.org/officeDocument/2006/relationships/hyperlink" Target="http://www.mein-quadratmeter-zukunft.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(M)Ein  Quadratmeter Zukunft</a:t>
            </a:r>
            <a:endParaRPr lang="de-DE" dirty="0"/>
          </a:p>
        </p:txBody>
      </p:sp>
      <p:sp>
        <p:nvSpPr>
          <p:cNvPr id="3" name="Untertitel 2"/>
          <p:cNvSpPr>
            <a:spLocks noGrp="1"/>
          </p:cNvSpPr>
          <p:nvPr>
            <p:ph type="subTitle" idx="1"/>
          </p:nvPr>
        </p:nvSpPr>
        <p:spPr/>
        <p:txBody>
          <a:bodyPr/>
          <a:lstStyle/>
          <a:p>
            <a:r>
              <a:rPr lang="de-DE" dirty="0" smtClean="0"/>
              <a:t>Sagen auch Sie, das ist  </a:t>
            </a:r>
            <a:endParaRPr lang="de-DE" dirty="0"/>
          </a:p>
        </p:txBody>
      </p:sp>
    </p:spTree>
  </p:cSld>
  <p:clrMapOvr>
    <a:masterClrMapping/>
  </p:clrMapOvr>
  <p:transition spd="med"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5633865"/>
            <a:ext cx="9144000" cy="1224136"/>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75656" y="0"/>
            <a:ext cx="7221488" cy="548680"/>
          </a:xfrm>
        </p:spPr>
        <p:txBody>
          <a:bodyPr>
            <a:normAutofit/>
          </a:bodyPr>
          <a:lstStyle/>
          <a:p>
            <a:r>
              <a:rPr lang="de-DE" sz="2400" dirty="0" smtClean="0"/>
              <a:t>(M)ein Quadratmeter </a:t>
            </a:r>
            <a:r>
              <a:rPr lang="de-DE" sz="2400" smtClean="0"/>
              <a:t>Zukunft – Homepage</a:t>
            </a:r>
            <a:endParaRPr lang="de-DE" sz="2400"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10</a:t>
            </a:fld>
            <a:endParaRPr lang="de-DE" dirty="0">
              <a:solidFill>
                <a:srgbClr val="FF0000"/>
              </a:solidFill>
            </a:endParaRPr>
          </a:p>
        </p:txBody>
      </p:sp>
      <p:pic>
        <p:nvPicPr>
          <p:cNvPr id="11" name="Inhaltsplatzhalter 10" descr="Seite 1.jpg"/>
          <p:cNvPicPr>
            <a:picLocks noGrp="1" noChangeAspect="1"/>
          </p:cNvPicPr>
          <p:nvPr>
            <p:ph sz="half" idx="1"/>
          </p:nvPr>
        </p:nvPicPr>
        <p:blipFill>
          <a:blip r:embed="rId4" cstate="print"/>
          <a:stretch>
            <a:fillRect/>
          </a:stretch>
        </p:blipFill>
        <p:spPr>
          <a:xfrm>
            <a:off x="1475656" y="764704"/>
            <a:ext cx="6131024" cy="5208716"/>
          </a:xfrm>
        </p:spPr>
      </p:pic>
    </p:spTree>
  </p:cSld>
  <p:clrMapOvr>
    <a:masterClrMapping/>
  </p:clrMapOvr>
  <p:transition spd="med"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5633865"/>
            <a:ext cx="9144000" cy="1224136"/>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75656" y="0"/>
            <a:ext cx="7221488" cy="548680"/>
          </a:xfrm>
        </p:spPr>
        <p:txBody>
          <a:bodyPr>
            <a:normAutofit/>
          </a:bodyPr>
          <a:lstStyle/>
          <a:p>
            <a:r>
              <a:rPr lang="de-DE" sz="2400" dirty="0" smtClean="0"/>
              <a:t>(M)ein Quadratmeter </a:t>
            </a:r>
            <a:r>
              <a:rPr lang="de-DE" sz="2400" smtClean="0"/>
              <a:t>Zukunft – Homepage</a:t>
            </a:r>
            <a:endParaRPr lang="de-DE" sz="2400"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11</a:t>
            </a:fld>
            <a:endParaRPr lang="de-DE" dirty="0">
              <a:solidFill>
                <a:srgbClr val="FF0000"/>
              </a:solidFill>
            </a:endParaRPr>
          </a:p>
        </p:txBody>
      </p:sp>
      <p:pic>
        <p:nvPicPr>
          <p:cNvPr id="11" name="Inhaltsplatzhalter 10" descr="Seite 1.jpg"/>
          <p:cNvPicPr>
            <a:picLocks noGrp="1" noChangeAspect="1"/>
          </p:cNvPicPr>
          <p:nvPr>
            <p:ph sz="half" idx="1"/>
          </p:nvPr>
        </p:nvPicPr>
        <p:blipFill>
          <a:blip r:embed="rId4" cstate="print"/>
          <a:stretch>
            <a:fillRect/>
          </a:stretch>
        </p:blipFill>
        <p:spPr>
          <a:xfrm>
            <a:off x="1475656" y="764704"/>
            <a:ext cx="5354891" cy="6093296"/>
          </a:xfrm>
        </p:spPr>
      </p:pic>
    </p:spTree>
  </p:cSld>
  <p:clrMapOvr>
    <a:masterClrMapping/>
  </p:clrMapOvr>
  <p:transition spd="med"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5633865"/>
            <a:ext cx="9144000" cy="1224136"/>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475656" y="0"/>
            <a:ext cx="7221488" cy="548680"/>
          </a:xfrm>
        </p:spPr>
        <p:txBody>
          <a:bodyPr>
            <a:normAutofit/>
          </a:bodyPr>
          <a:lstStyle/>
          <a:p>
            <a:r>
              <a:rPr lang="de-DE" sz="2400" dirty="0" smtClean="0"/>
              <a:t>(M)ein Quadratmeter </a:t>
            </a:r>
            <a:r>
              <a:rPr lang="de-DE" sz="2400" smtClean="0"/>
              <a:t>Zukunft – Homepage</a:t>
            </a:r>
            <a:endParaRPr lang="de-DE" sz="2400"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12</a:t>
            </a:fld>
            <a:endParaRPr lang="de-DE" dirty="0">
              <a:solidFill>
                <a:srgbClr val="FF0000"/>
              </a:solidFill>
            </a:endParaRPr>
          </a:p>
        </p:txBody>
      </p:sp>
      <p:pic>
        <p:nvPicPr>
          <p:cNvPr id="11" name="Inhaltsplatzhalter 10" descr="Seite 1.jpg"/>
          <p:cNvPicPr>
            <a:picLocks noGrp="1" noChangeAspect="1"/>
          </p:cNvPicPr>
          <p:nvPr>
            <p:ph sz="half" idx="1"/>
          </p:nvPr>
        </p:nvPicPr>
        <p:blipFill>
          <a:blip r:embed="rId4" cstate="print"/>
          <a:stretch>
            <a:fillRect/>
          </a:stretch>
        </p:blipFill>
        <p:spPr>
          <a:xfrm>
            <a:off x="3203848" y="764704"/>
            <a:ext cx="3528392" cy="6038240"/>
          </a:xfrm>
        </p:spPr>
      </p:pic>
    </p:spTree>
  </p:cSld>
  <p:clrMapOvr>
    <a:masterClrMapping/>
  </p:clrMapOvr>
  <p:transition spd="med"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ssdiagramm: Dokument 9"/>
          <p:cNvSpPr/>
          <p:nvPr/>
        </p:nvSpPr>
        <p:spPr>
          <a:xfrm rot="10800000">
            <a:off x="0" y="5633865"/>
            <a:ext cx="9144000" cy="1224136"/>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061120103601.jpg"/>
          <p:cNvPicPr>
            <a:picLocks noChangeAspect="1"/>
          </p:cNvPicPr>
          <p:nvPr/>
        </p:nvPicPr>
        <p:blipFill>
          <a:blip r:embed="rId4" cstate="print"/>
          <a:stretch>
            <a:fillRect/>
          </a:stretch>
        </p:blipFill>
        <p:spPr>
          <a:xfrm>
            <a:off x="6228184" y="2348881"/>
            <a:ext cx="2643758" cy="3525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title"/>
          </p:nvPr>
        </p:nvSpPr>
        <p:spPr/>
        <p:txBody>
          <a:bodyPr>
            <a:normAutofit/>
          </a:bodyPr>
          <a:lstStyle/>
          <a:p>
            <a:r>
              <a:rPr lang="de-DE" dirty="0" smtClean="0"/>
              <a:t>(M)ein Quadratmeter Zukunft</a:t>
            </a:r>
            <a:endParaRPr lang="de-DE" dirty="0"/>
          </a:p>
        </p:txBody>
      </p:sp>
      <p:sp>
        <p:nvSpPr>
          <p:cNvPr id="3" name="Inhaltsplatzhalter 2"/>
          <p:cNvSpPr>
            <a:spLocks noGrp="1"/>
          </p:cNvSpPr>
          <p:nvPr>
            <p:ph idx="1"/>
          </p:nvPr>
        </p:nvSpPr>
        <p:spPr>
          <a:xfrm>
            <a:off x="395536" y="2204864"/>
            <a:ext cx="6336704" cy="4114800"/>
          </a:xfrm>
        </p:spPr>
        <p:txBody>
          <a:bodyPr>
            <a:normAutofit/>
          </a:bodyPr>
          <a:lstStyle/>
          <a:p>
            <a:pPr marL="0" indent="1588">
              <a:buNone/>
            </a:pPr>
            <a:r>
              <a:rPr lang="de-DE" dirty="0" smtClean="0"/>
              <a:t>Die Initiative </a:t>
            </a:r>
            <a:br>
              <a:rPr lang="de-DE" dirty="0" smtClean="0"/>
            </a:br>
            <a:r>
              <a:rPr lang="de-DE" dirty="0" smtClean="0">
                <a:solidFill>
                  <a:srgbClr val="C00000"/>
                </a:solidFill>
              </a:rPr>
              <a:t>„(M)ein Quadratmeter Zukunft“ </a:t>
            </a:r>
            <a:r>
              <a:rPr lang="de-DE" dirty="0" smtClean="0"/>
              <a:t/>
            </a:r>
            <a:br>
              <a:rPr lang="de-DE" dirty="0" smtClean="0"/>
            </a:br>
            <a:r>
              <a:rPr lang="de-DE" dirty="0" smtClean="0"/>
              <a:t>will Anregungen geben, wie auf weniger als einem Quadratmeter im eigenen Garten oder Terrasse und Balkon die Natur unterstützt werden kann, damit die Natur, aber auch wir eine gute Zukunft haben.</a:t>
            </a:r>
          </a:p>
          <a:p>
            <a:endParaRPr lang="de-DE" dirty="0"/>
          </a:p>
        </p:txBody>
      </p:sp>
      <p:sp>
        <p:nvSpPr>
          <p:cNvPr id="5" name="Datumsplatzhalter 4"/>
          <p:cNvSpPr>
            <a:spLocks noGrp="1"/>
          </p:cNvSpPr>
          <p:nvPr>
            <p:ph type="dt" sz="half" idx="10"/>
          </p:nvPr>
        </p:nvSpPr>
        <p:spPr>
          <a:xfrm>
            <a:off x="457200" y="6356352"/>
            <a:ext cx="1018456" cy="365125"/>
          </a:xfrm>
        </p:spPr>
        <p:txBody>
          <a:bodyPr/>
          <a:lstStyle/>
          <a:p>
            <a:pPr algn="l"/>
            <a:fld id="{FAAA9994-2CBD-4C3D-B7A0-D69F593023A0}" type="datetime1">
              <a:rPr lang="de-DE" smtClean="0"/>
              <a:pPr algn="l"/>
              <a:t>09.01.2011</a:t>
            </a:fld>
            <a:endParaRPr lang="de-DE" dirty="0"/>
          </a:p>
        </p:txBody>
      </p:sp>
      <p:sp>
        <p:nvSpPr>
          <p:cNvPr id="7" name="Fußzeilenplatzhalter 6"/>
          <p:cNvSpPr>
            <a:spLocks noGrp="1"/>
          </p:cNvSpPr>
          <p:nvPr>
            <p:ph type="ftr" sz="quarter" idx="11"/>
          </p:nvPr>
        </p:nvSpPr>
        <p:spPr>
          <a:xfrm>
            <a:off x="1691680" y="6356352"/>
            <a:ext cx="6696744" cy="365125"/>
          </a:xfrm>
        </p:spPr>
        <p:txBody>
          <a:bodyPr/>
          <a:lstStyle/>
          <a:p>
            <a:r>
              <a:rPr lang="de-DE" dirty="0" smtClean="0"/>
              <a:t>Projektverantwortliche: Jana, Sarah, Jacob, Astrid und Matthias Ludwig</a:t>
            </a:r>
            <a:endParaRPr lang="de-DE" dirty="0"/>
          </a:p>
        </p:txBody>
      </p:sp>
      <p:sp>
        <p:nvSpPr>
          <p:cNvPr id="6" name="Foliennummernplatzhalter 5"/>
          <p:cNvSpPr>
            <a:spLocks noGrp="1"/>
          </p:cNvSpPr>
          <p:nvPr>
            <p:ph type="sldNum" sz="quarter" idx="12"/>
          </p:nvPr>
        </p:nvSpPr>
        <p:spPr/>
        <p:txBody>
          <a:bodyPr/>
          <a:lstStyle/>
          <a:p>
            <a:fld id="{E1AB505B-9F90-4F0F-8DAD-61488BEE4762}" type="slidenum">
              <a:rPr lang="de-DE" smtClean="0">
                <a:solidFill>
                  <a:srgbClr val="FF0000"/>
                </a:solidFill>
              </a:rPr>
              <a:pPr/>
              <a:t>2</a:t>
            </a:fld>
            <a:endParaRPr lang="de-DE" dirty="0">
              <a:solidFill>
                <a:srgbClr val="FF0000"/>
              </a:solidFill>
            </a:endParaRPr>
          </a:p>
        </p:txBody>
      </p:sp>
      <p:sp>
        <p:nvSpPr>
          <p:cNvPr id="8" name="Textfeld 7"/>
          <p:cNvSpPr txBox="1"/>
          <p:nvPr/>
        </p:nvSpPr>
        <p:spPr>
          <a:xfrm>
            <a:off x="6372200" y="5517232"/>
            <a:ext cx="2448272" cy="261610"/>
          </a:xfrm>
          <a:prstGeom prst="rect">
            <a:avLst/>
          </a:prstGeom>
          <a:noFill/>
        </p:spPr>
        <p:txBody>
          <a:bodyPr wrap="square" rtlCol="0">
            <a:spAutoFit/>
          </a:bodyPr>
          <a:lstStyle/>
          <a:p>
            <a:pPr algn="r"/>
            <a:r>
              <a:rPr lang="de-DE" sz="1100" dirty="0" smtClean="0"/>
              <a:t>Insektenhotel</a:t>
            </a:r>
            <a:endParaRPr lang="de-DE" sz="1100" dirty="0"/>
          </a:p>
        </p:txBody>
      </p:sp>
    </p:spTree>
  </p:cSld>
  <p:clrMapOvr>
    <a:masterClrMapping/>
  </p:clrMapOvr>
  <p:transition spd="med" advTm="1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ussdiagramm: Dokument 12"/>
          <p:cNvSpPr/>
          <p:nvPr/>
        </p:nvSpPr>
        <p:spPr>
          <a:xfrm rot="10800000">
            <a:off x="0" y="5633865"/>
            <a:ext cx="9144000" cy="1224136"/>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3"/>
          <p:cNvSpPr>
            <a:spLocks noGrp="1"/>
          </p:cNvSpPr>
          <p:nvPr>
            <p:ph type="title"/>
          </p:nvPr>
        </p:nvSpPr>
        <p:spPr>
          <a:xfrm>
            <a:off x="467544" y="692696"/>
            <a:ext cx="8229600" cy="914400"/>
          </a:xfrm>
        </p:spPr>
        <p:txBody>
          <a:bodyPr>
            <a:normAutofit fontScale="90000"/>
          </a:bodyPr>
          <a:lstStyle/>
          <a:p>
            <a:r>
              <a:rPr lang="de-DE" dirty="0" smtClean="0"/>
              <a:t>(M)ein Quadratmeter Zukunft</a:t>
            </a:r>
            <a:endParaRPr lang="de-DE" dirty="0"/>
          </a:p>
        </p:txBody>
      </p:sp>
      <p:sp>
        <p:nvSpPr>
          <p:cNvPr id="6" name="Textplatzhalter 5"/>
          <p:cNvSpPr>
            <a:spLocks noGrp="1"/>
          </p:cNvSpPr>
          <p:nvPr>
            <p:ph type="body" idx="2"/>
          </p:nvPr>
        </p:nvSpPr>
        <p:spPr>
          <a:xfrm>
            <a:off x="457200" y="1988841"/>
            <a:ext cx="2590800" cy="4326616"/>
          </a:xfrm>
        </p:spPr>
        <p:txBody>
          <a:bodyPr/>
          <a:lstStyle/>
          <a:p>
            <a:r>
              <a:rPr lang="de-DE" dirty="0" smtClean="0"/>
              <a:t>Interessierten sollen echte Projekte als Beispiel aus dem "Nachbargarten" vorgestellt werden, die dann für den Betrachter </a:t>
            </a:r>
            <a:r>
              <a:rPr lang="de-DE" b="1" dirty="0" smtClean="0">
                <a:solidFill>
                  <a:srgbClr val="C00000"/>
                </a:solidFill>
              </a:rPr>
              <a:t>"Mein Quadratmeter Zukunft"</a:t>
            </a:r>
            <a:r>
              <a:rPr lang="de-DE" b="1" dirty="0" smtClean="0"/>
              <a:t> </a:t>
            </a:r>
            <a:br>
              <a:rPr lang="de-DE" b="1" dirty="0" smtClean="0"/>
            </a:br>
            <a:r>
              <a:rPr lang="de-DE" dirty="0" smtClean="0"/>
              <a:t>werden können. </a:t>
            </a:r>
          </a:p>
          <a:p>
            <a:endParaRPr lang="de-DE" dirty="0"/>
          </a:p>
        </p:txBody>
      </p:sp>
      <p:sp>
        <p:nvSpPr>
          <p:cNvPr id="5" name="Inhaltsplatzhalter 4"/>
          <p:cNvSpPr>
            <a:spLocks noGrp="1"/>
          </p:cNvSpPr>
          <p:nvPr>
            <p:ph sz="half" idx="1"/>
          </p:nvPr>
        </p:nvSpPr>
        <p:spPr>
          <a:xfrm>
            <a:off x="3429000" y="1988841"/>
            <a:ext cx="5257800" cy="4335760"/>
          </a:xfrm>
        </p:spPr>
        <p:txBody>
          <a:bodyPr>
            <a:normAutofit fontScale="92500" lnSpcReduction="10000"/>
          </a:bodyPr>
          <a:lstStyle/>
          <a:p>
            <a:pPr marL="0" indent="1588">
              <a:buNone/>
            </a:pPr>
            <a:r>
              <a:rPr lang="de-DE" dirty="0" smtClean="0"/>
              <a:t>Die Bedeutung der biologischen Vielfalt, mit den mannigfaltigen Wechselbeziehungen der Lebewesen untereinander, die sie mit ihrer Umwelt verknüpft und so ein einzigartiges Netz des Lebens bildet, rückt doch immer weiter aus unserem Bewusstsein. </a:t>
            </a:r>
            <a:br>
              <a:rPr lang="de-DE" dirty="0" smtClean="0"/>
            </a:br>
            <a:endParaRPr lang="de-DE" dirty="0"/>
          </a:p>
        </p:txBody>
      </p:sp>
      <p:sp>
        <p:nvSpPr>
          <p:cNvPr id="7" name="Datumsplatzhalter 6"/>
          <p:cNvSpPr>
            <a:spLocks noGrp="1"/>
          </p:cNvSpPr>
          <p:nvPr>
            <p:ph type="dt" sz="half" idx="10"/>
          </p:nvPr>
        </p:nvSpPr>
        <p:spPr>
          <a:xfrm>
            <a:off x="457200" y="6356352"/>
            <a:ext cx="1162472" cy="365125"/>
          </a:xfrm>
        </p:spPr>
        <p:txBody>
          <a:bodyPr/>
          <a:lstStyle/>
          <a:p>
            <a:pPr algn="l"/>
            <a:fld id="{1DE8446E-9757-42D6-B109-A04377C785F7}" type="datetime1">
              <a:rPr lang="de-DE" smtClean="0"/>
              <a:pPr algn="l"/>
              <a:t>09.01.2011</a:t>
            </a:fld>
            <a:endParaRPr lang="de-DE" dirty="0"/>
          </a:p>
        </p:txBody>
      </p:sp>
      <p:sp>
        <p:nvSpPr>
          <p:cNvPr id="9" name="Fußzeilenplatzhalter 8"/>
          <p:cNvSpPr>
            <a:spLocks noGrp="1"/>
          </p:cNvSpPr>
          <p:nvPr>
            <p:ph type="ftr" sz="quarter" idx="11"/>
          </p:nvPr>
        </p:nvSpPr>
        <p:spPr>
          <a:xfrm>
            <a:off x="1691680" y="6356352"/>
            <a:ext cx="6624736" cy="365125"/>
          </a:xfrm>
        </p:spPr>
        <p:txBody>
          <a:bodyPr/>
          <a:lstStyle/>
          <a:p>
            <a:r>
              <a:rPr lang="sv-SE" dirty="0" smtClean="0"/>
              <a:t>Projektverantwortliche: Jana, Sarah, Jacob, Astrid und Matthias Ludwig</a:t>
            </a:r>
            <a:endParaRPr lang="de-DE" dirty="0"/>
          </a:p>
        </p:txBody>
      </p:sp>
      <p:sp>
        <p:nvSpPr>
          <p:cNvPr id="8" name="Foliennummernplatzhalter 7"/>
          <p:cNvSpPr>
            <a:spLocks noGrp="1"/>
          </p:cNvSpPr>
          <p:nvPr>
            <p:ph type="sldNum" sz="quarter" idx="12"/>
          </p:nvPr>
        </p:nvSpPr>
        <p:spPr/>
        <p:txBody>
          <a:bodyPr/>
          <a:lstStyle/>
          <a:p>
            <a:fld id="{E1AB505B-9F90-4F0F-8DAD-61488BEE4762}" type="slidenum">
              <a:rPr lang="de-DE" smtClean="0">
                <a:solidFill>
                  <a:srgbClr val="FF0000"/>
                </a:solidFill>
              </a:rPr>
              <a:pPr/>
              <a:t>3</a:t>
            </a:fld>
            <a:endParaRPr lang="de-DE" dirty="0">
              <a:solidFill>
                <a:srgbClr val="FF0000"/>
              </a:solidFill>
            </a:endParaRPr>
          </a:p>
        </p:txBody>
      </p:sp>
      <p:pic>
        <p:nvPicPr>
          <p:cNvPr id="10" name="Grafik 9" descr="061120103605.jpg"/>
          <p:cNvPicPr>
            <a:picLocks noChangeAspect="1"/>
          </p:cNvPicPr>
          <p:nvPr/>
        </p:nvPicPr>
        <p:blipFill>
          <a:blip r:embed="rId4" cstate="print"/>
          <a:stretch>
            <a:fillRect/>
          </a:stretch>
        </p:blipFill>
        <p:spPr>
          <a:xfrm>
            <a:off x="539552" y="4653136"/>
            <a:ext cx="2448272" cy="1522496"/>
          </a:xfrm>
          <a:prstGeom prst="roundRect">
            <a:avLst>
              <a:gd name="adj" fmla="val 16667"/>
            </a:avLst>
          </a:prstGeom>
          <a:ln>
            <a:noFill/>
          </a:ln>
          <a:effectLst>
            <a:outerShdw blurRad="50800" dist="38100" algn="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feld 10"/>
          <p:cNvSpPr txBox="1"/>
          <p:nvPr/>
        </p:nvSpPr>
        <p:spPr>
          <a:xfrm>
            <a:off x="539552" y="5877272"/>
            <a:ext cx="2448272" cy="261610"/>
          </a:xfrm>
          <a:prstGeom prst="rect">
            <a:avLst/>
          </a:prstGeom>
          <a:noFill/>
        </p:spPr>
        <p:txBody>
          <a:bodyPr wrap="square" rtlCol="0">
            <a:spAutoFit/>
          </a:bodyPr>
          <a:lstStyle/>
          <a:p>
            <a:r>
              <a:rPr lang="de-DE" sz="1100" dirty="0" smtClean="0"/>
              <a:t>Trockensteinmauer</a:t>
            </a:r>
            <a:endParaRPr lang="de-DE" sz="1100" dirty="0"/>
          </a:p>
        </p:txBody>
      </p:sp>
    </p:spTree>
  </p:cSld>
  <p:clrMapOvr>
    <a:masterClrMapping/>
  </p:clrMapOvr>
  <p:transition spd="med" advTm="2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ssdiagramm: Dokument 9"/>
          <p:cNvSpPr/>
          <p:nvPr/>
        </p:nvSpPr>
        <p:spPr>
          <a:xfrm rot="10800000">
            <a:off x="0" y="5633865"/>
            <a:ext cx="9144000" cy="1224136"/>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descr="061120103608.jpg"/>
          <p:cNvPicPr>
            <a:picLocks noChangeAspect="1"/>
          </p:cNvPicPr>
          <p:nvPr/>
        </p:nvPicPr>
        <p:blipFill>
          <a:blip r:embed="rId4" cstate="print"/>
          <a:stretch>
            <a:fillRect/>
          </a:stretch>
        </p:blipFill>
        <p:spPr>
          <a:xfrm>
            <a:off x="6156176" y="3212976"/>
            <a:ext cx="2592288" cy="2304256"/>
          </a:xfrm>
          <a:prstGeom prst="rect">
            <a:avLst/>
          </a:prstGeom>
        </p:spPr>
      </p:pic>
      <p:sp>
        <p:nvSpPr>
          <p:cNvPr id="2" name="Titel 1"/>
          <p:cNvSpPr>
            <a:spLocks noGrp="1"/>
          </p:cNvSpPr>
          <p:nvPr>
            <p:ph type="title"/>
          </p:nvPr>
        </p:nvSpPr>
        <p:spPr>
          <a:xfrm>
            <a:off x="467544" y="764704"/>
            <a:ext cx="8229600" cy="9144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6156176" y="1988841"/>
            <a:ext cx="2590800" cy="4326616"/>
          </a:xfrm>
        </p:spPr>
        <p:txBody>
          <a:bodyPr/>
          <a:lstStyle/>
          <a:p>
            <a:r>
              <a:rPr lang="de-DE" b="1" dirty="0" smtClean="0"/>
              <a:t>Wie sieht Ihr "(M)ein Quadratmeter Zukunft" aus?</a:t>
            </a:r>
          </a:p>
          <a:p>
            <a:endParaRPr lang="de-DE" b="1" dirty="0" smtClean="0"/>
          </a:p>
          <a:p>
            <a:endParaRPr lang="de-DE" b="1" dirty="0" smtClean="0"/>
          </a:p>
          <a:p>
            <a:r>
              <a:rPr lang="de-DE" b="1" dirty="0" smtClean="0">
                <a:solidFill>
                  <a:srgbClr val="FFFF00"/>
                </a:solidFill>
              </a:rPr>
              <a:t>Teilen Sie Ihre gute Idee mit anderen! </a:t>
            </a:r>
          </a:p>
          <a:p>
            <a:endParaRPr lang="de-DE" b="1" dirty="0" smtClean="0">
              <a:solidFill>
                <a:srgbClr val="FFFF00"/>
              </a:solidFill>
            </a:endParaRPr>
          </a:p>
          <a:p>
            <a:r>
              <a:rPr lang="de-DE" b="1" dirty="0" smtClean="0">
                <a:solidFill>
                  <a:srgbClr val="FFFF00"/>
                </a:solidFill>
              </a:rPr>
              <a:t>Senden Sie uns Ihre Idee und Ihre Bilder!</a:t>
            </a:r>
            <a:r>
              <a:rPr lang="de-DE" dirty="0" smtClean="0">
                <a:solidFill>
                  <a:srgbClr val="FFFF00"/>
                </a:solidFill>
              </a:rPr>
              <a:t> </a:t>
            </a:r>
            <a:endParaRPr lang="de-DE" dirty="0">
              <a:solidFill>
                <a:srgbClr val="FFFF00"/>
              </a:solidFill>
            </a:endParaRPr>
          </a:p>
        </p:txBody>
      </p:sp>
      <p:sp>
        <p:nvSpPr>
          <p:cNvPr id="4" name="Inhaltsplatzhalter 3"/>
          <p:cNvSpPr>
            <a:spLocks noGrp="1"/>
          </p:cNvSpPr>
          <p:nvPr>
            <p:ph sz="half" idx="1"/>
          </p:nvPr>
        </p:nvSpPr>
        <p:spPr>
          <a:xfrm>
            <a:off x="539552" y="1988841"/>
            <a:ext cx="5256584" cy="4464496"/>
          </a:xfrm>
        </p:spPr>
        <p:txBody>
          <a:bodyPr>
            <a:normAutofit fontScale="85000" lnSpcReduction="20000"/>
          </a:bodyPr>
          <a:lstStyle/>
          <a:p>
            <a:pPr marL="0" indent="0">
              <a:buNone/>
            </a:pPr>
            <a:r>
              <a:rPr lang="de-DE" sz="3300" dirty="0" smtClean="0"/>
              <a:t>Die Internetseiten des Projektes</a:t>
            </a:r>
            <a:br>
              <a:rPr lang="de-DE" sz="3300" dirty="0" smtClean="0"/>
            </a:br>
            <a:r>
              <a:rPr lang="de-DE" sz="3300" dirty="0" smtClean="0"/>
              <a:t>auf</a:t>
            </a:r>
          </a:p>
          <a:p>
            <a:pPr marL="0" indent="0">
              <a:buNone/>
            </a:pPr>
            <a:endParaRPr lang="de-DE" dirty="0" smtClean="0"/>
          </a:p>
          <a:p>
            <a:pPr marL="0" indent="0">
              <a:buNone/>
            </a:pPr>
            <a:r>
              <a:rPr lang="de-DE" sz="2200" b="1" dirty="0" smtClean="0">
                <a:solidFill>
                  <a:srgbClr val="C00000"/>
                </a:solidFill>
                <a:hlinkClick r:id="rId5"/>
              </a:rPr>
              <a:t>www.mein-quadratmeter-zukunft.de</a:t>
            </a:r>
            <a:r>
              <a:rPr lang="de-DE" dirty="0" smtClean="0">
                <a:solidFill>
                  <a:srgbClr val="C00000"/>
                </a:solidFill>
              </a:rPr>
              <a:t/>
            </a:r>
            <a:br>
              <a:rPr lang="de-DE" dirty="0" smtClean="0">
                <a:solidFill>
                  <a:srgbClr val="C00000"/>
                </a:solidFill>
              </a:rPr>
            </a:br>
            <a:endParaRPr lang="de-DE" dirty="0" smtClean="0">
              <a:solidFill>
                <a:srgbClr val="C00000"/>
              </a:solidFill>
            </a:endParaRPr>
          </a:p>
          <a:p>
            <a:pPr marL="0" indent="0">
              <a:buNone/>
            </a:pPr>
            <a:r>
              <a:rPr lang="de-DE" sz="3300" dirty="0" smtClean="0"/>
              <a:t>leben vom Mitmacheffekt und werden eine immer umfangreichere Ideensammlung werden, so dass dann hoffentlich bald für jeden die richtige Idee zum nachahmen dabei ist. </a:t>
            </a:r>
            <a:endParaRPr lang="de-DE" sz="3300"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4</a:t>
            </a:fld>
            <a:endParaRPr lang="de-DE" dirty="0">
              <a:solidFill>
                <a:srgbClr val="FF0000"/>
              </a:solidFill>
            </a:endParaRPr>
          </a:p>
        </p:txBody>
      </p:sp>
    </p:spTree>
  </p:cSld>
  <p:clrMapOvr>
    <a:masterClrMapping/>
  </p:clrMapOvr>
  <p:transition spd="med" advTm="1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ssdiagramm: Dokument 9"/>
          <p:cNvSpPr/>
          <p:nvPr/>
        </p:nvSpPr>
        <p:spPr>
          <a:xfrm rot="10800000">
            <a:off x="0" y="5633865"/>
            <a:ext cx="9144000" cy="1224136"/>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071120103613.jpg"/>
          <p:cNvPicPr>
            <a:picLocks noChangeAspect="1"/>
          </p:cNvPicPr>
          <p:nvPr/>
        </p:nvPicPr>
        <p:blipFill>
          <a:blip r:embed="rId4" cstate="print"/>
          <a:stretch>
            <a:fillRect/>
          </a:stretch>
        </p:blipFill>
        <p:spPr>
          <a:xfrm>
            <a:off x="467544" y="1988840"/>
            <a:ext cx="2592288" cy="3456384"/>
          </a:xfrm>
          <a:prstGeom prst="rect">
            <a:avLst/>
          </a:prstGeom>
        </p:spPr>
      </p:pic>
      <p:sp>
        <p:nvSpPr>
          <p:cNvPr id="2" name="Titel 1"/>
          <p:cNvSpPr>
            <a:spLocks noGrp="1"/>
          </p:cNvSpPr>
          <p:nvPr>
            <p:ph type="title"/>
          </p:nvPr>
        </p:nvSpPr>
        <p:spPr>
          <a:xfrm>
            <a:off x="467544" y="764704"/>
            <a:ext cx="8229600" cy="9144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457200" y="1988841"/>
            <a:ext cx="2590800" cy="4326616"/>
          </a:xfrm>
        </p:spPr>
        <p:txBody>
          <a:bodyPr/>
          <a:lstStyle/>
          <a:p>
            <a:r>
              <a:rPr lang="de-DE" dirty="0" smtClean="0"/>
              <a:t>Nistkasten aus Holzresten,</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schnell und einfach zu bauen</a:t>
            </a:r>
            <a:endParaRPr lang="de-DE" dirty="0"/>
          </a:p>
        </p:txBody>
      </p:sp>
      <p:sp>
        <p:nvSpPr>
          <p:cNvPr id="4" name="Inhaltsplatzhalter 3"/>
          <p:cNvSpPr>
            <a:spLocks noGrp="1"/>
          </p:cNvSpPr>
          <p:nvPr>
            <p:ph sz="half" idx="1"/>
          </p:nvPr>
        </p:nvSpPr>
        <p:spPr>
          <a:xfrm>
            <a:off x="3429000" y="1988841"/>
            <a:ext cx="5257800" cy="4335760"/>
          </a:xfrm>
        </p:spPr>
        <p:txBody>
          <a:bodyPr>
            <a:normAutofit fontScale="92500" lnSpcReduction="10000"/>
          </a:bodyPr>
          <a:lstStyle/>
          <a:p>
            <a:pPr marL="1588" indent="-1588">
              <a:buNone/>
            </a:pPr>
            <a:r>
              <a:rPr lang="de-DE" dirty="0" smtClean="0"/>
              <a:t>Unser Ziel ist es, nachfolgende Generationen die Chance zu geben, noch Plätze vorfinden zu können, an denen der Schutz von verschiedensten Lebensräume gelungen ist und der Mensch gelernt hat, mit den ihm zur Verfügung gestellten natürlichen Ressourcen umzugehen.</a:t>
            </a:r>
          </a:p>
          <a:p>
            <a:endParaRPr lang="de-DE"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5</a:t>
            </a:fld>
            <a:endParaRPr lang="de-DE" dirty="0">
              <a:solidFill>
                <a:srgbClr val="FF0000"/>
              </a:solidFill>
            </a:endParaRPr>
          </a:p>
        </p:txBody>
      </p:sp>
    </p:spTree>
  </p:cSld>
  <p:clrMapOvr>
    <a:masterClrMapping/>
  </p:clrMapOvr>
  <p:transition spd="med" advTm="1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C:\Users\Ludwig Familie\AppData\Local\Microsoft\Windows\Temporary Internet Files\Content.IE5\KG5FLQRE\MP900437196[1].jpg"/>
          <p:cNvPicPr>
            <a:picLocks noChangeAspect="1" noChangeArrowheads="1"/>
          </p:cNvPicPr>
          <p:nvPr/>
        </p:nvPicPr>
        <p:blipFill>
          <a:blip r:embed="rId3" cstate="print"/>
          <a:srcRect/>
          <a:stretch>
            <a:fillRect/>
          </a:stretch>
        </p:blipFill>
        <p:spPr bwMode="auto">
          <a:xfrm>
            <a:off x="467544" y="1988841"/>
            <a:ext cx="2736304" cy="4176464"/>
          </a:xfrm>
          <a:prstGeom prst="rect">
            <a:avLst/>
          </a:prstGeom>
          <a:noFill/>
        </p:spPr>
      </p:pic>
      <p:sp>
        <p:nvSpPr>
          <p:cNvPr id="9" name="Flussdiagramm: Dokument 8"/>
          <p:cNvSpPr/>
          <p:nvPr/>
        </p:nvSpPr>
        <p:spPr>
          <a:xfrm rot="10800000">
            <a:off x="0" y="5633865"/>
            <a:ext cx="9144000" cy="1224136"/>
          </a:xfrm>
          <a:prstGeom prst="flowChartDocument">
            <a:avLst/>
          </a:prstGeom>
          <a:blipFill dpi="0" rotWithShape="0">
            <a:blip r:embed="rId4"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764704"/>
            <a:ext cx="8229600" cy="9144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457200" y="1988841"/>
            <a:ext cx="2746648" cy="4326616"/>
          </a:xfrm>
        </p:spPr>
        <p:txBody>
          <a:bodyPr/>
          <a:lstStyle/>
          <a:p>
            <a:r>
              <a:rPr lang="de-DE" b="1" dirty="0" smtClean="0"/>
              <a:t>Hinweise was Sie tun können, finden Sie auf den Internetseiten:</a:t>
            </a:r>
          </a:p>
          <a:p>
            <a:r>
              <a:rPr lang="de-DE" sz="1600" b="1" dirty="0" smtClean="0">
                <a:solidFill>
                  <a:srgbClr val="FFFF00"/>
                </a:solidFill>
              </a:rPr>
              <a:t>http://</a:t>
            </a:r>
            <a:br>
              <a:rPr lang="de-DE" sz="1600" b="1" dirty="0" smtClean="0">
                <a:solidFill>
                  <a:srgbClr val="FFFF00"/>
                </a:solidFill>
              </a:rPr>
            </a:br>
            <a:r>
              <a:rPr lang="de-DE" sz="1600" b="1" dirty="0" smtClean="0">
                <a:solidFill>
                  <a:srgbClr val="FFFF00"/>
                </a:solidFill>
              </a:rPr>
              <a:t>www.mein-quadratmeter-zukunft.de</a:t>
            </a:r>
            <a:endParaRPr lang="de-DE" sz="1600" b="1" dirty="0">
              <a:solidFill>
                <a:srgbClr val="FFFF00"/>
              </a:solidFill>
            </a:endParaRPr>
          </a:p>
        </p:txBody>
      </p:sp>
      <p:sp>
        <p:nvSpPr>
          <p:cNvPr id="4" name="Inhaltsplatzhalter 3"/>
          <p:cNvSpPr>
            <a:spLocks noGrp="1"/>
          </p:cNvSpPr>
          <p:nvPr>
            <p:ph sz="half" idx="1"/>
          </p:nvPr>
        </p:nvSpPr>
        <p:spPr>
          <a:xfrm>
            <a:off x="3429000" y="1988841"/>
            <a:ext cx="5257800" cy="4335760"/>
          </a:xfrm>
        </p:spPr>
        <p:txBody>
          <a:bodyPr/>
          <a:lstStyle/>
          <a:p>
            <a:pPr marL="0" indent="0">
              <a:buNone/>
            </a:pPr>
            <a:r>
              <a:rPr lang="de-DE" dirty="0" smtClean="0"/>
              <a:t>Unterstützen Sie die Natur, erstellen auch Sie einen „Quadratmeter Zukunft“ in Ihrem Garten oder auf Ihrem Balkon oder Ihrer Terrasse. Oft reicht schon ein viel kleinerer Platz um zu helfen.</a:t>
            </a:r>
            <a:endParaRPr lang="de-DE"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6</a:t>
            </a:fld>
            <a:endParaRPr lang="de-DE" dirty="0">
              <a:solidFill>
                <a:srgbClr val="FF0000"/>
              </a:solidFill>
            </a:endParaRPr>
          </a:p>
        </p:txBody>
      </p:sp>
    </p:spTree>
  </p:cSld>
  <p:clrMapOvr>
    <a:masterClrMapping/>
  </p:clrMapOvr>
  <p:transition spd="med" advTm="1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Ludwig Familie\AppData\Local\Microsoft\Windows\Temporary Internet Files\Content.IE5\SL8LFGFY\MP900437274[1].jpg"/>
          <p:cNvPicPr>
            <a:picLocks noGrp="1" noChangeAspect="1" noChangeArrowheads="1"/>
          </p:cNvPicPr>
          <p:nvPr>
            <p:ph sz="half" idx="1"/>
          </p:nvPr>
        </p:nvPicPr>
        <p:blipFill>
          <a:blip r:embed="rId3" cstate="print"/>
          <a:srcRect/>
          <a:stretch>
            <a:fillRect/>
          </a:stretch>
        </p:blipFill>
        <p:spPr bwMode="auto">
          <a:xfrm>
            <a:off x="3429000" y="2056254"/>
            <a:ext cx="5257800" cy="4201233"/>
          </a:xfrm>
          <a:prstGeom prst="rect">
            <a:avLst/>
          </a:prstGeom>
          <a:noFill/>
        </p:spPr>
      </p:pic>
      <p:sp>
        <p:nvSpPr>
          <p:cNvPr id="9" name="Flussdiagramm: Dokument 8"/>
          <p:cNvSpPr/>
          <p:nvPr/>
        </p:nvSpPr>
        <p:spPr>
          <a:xfrm rot="10800000">
            <a:off x="0" y="5633865"/>
            <a:ext cx="9144000" cy="1224136"/>
          </a:xfrm>
          <a:prstGeom prst="flowChartDocument">
            <a:avLst/>
          </a:prstGeom>
          <a:blipFill dpi="0" rotWithShape="0">
            <a:blip r:embed="rId4"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764704"/>
            <a:ext cx="8229600" cy="9144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457200" y="1988841"/>
            <a:ext cx="2602632" cy="4326616"/>
          </a:xfrm>
        </p:spPr>
        <p:txBody>
          <a:bodyPr/>
          <a:lstStyle/>
          <a:p>
            <a:r>
              <a:rPr lang="de-DE" b="1" dirty="0" smtClean="0">
                <a:solidFill>
                  <a:srgbClr val="FFFF00"/>
                </a:solidFill>
              </a:rPr>
              <a:t>Sie erreichen die Initiative „(M)ein Quadratmeter Zukunft“ unter </a:t>
            </a:r>
            <a:br>
              <a:rPr lang="de-DE" b="1" dirty="0" smtClean="0">
                <a:solidFill>
                  <a:srgbClr val="FFFF00"/>
                </a:solidFill>
              </a:rPr>
            </a:br>
            <a:r>
              <a:rPr lang="de-DE" b="1" dirty="0" smtClean="0">
                <a:solidFill>
                  <a:srgbClr val="FFFF00"/>
                </a:solidFill>
              </a:rPr>
              <a:t>E-Mail: </a:t>
            </a:r>
            <a:r>
              <a:rPr lang="de-DE" b="1" dirty="0" smtClean="0">
                <a:solidFill>
                  <a:srgbClr val="FFFF00"/>
                </a:solidFill>
                <a:hlinkClick r:id="rId5"/>
              </a:rPr>
              <a:t>info@mein-quadratmeter-zukunft.de</a:t>
            </a:r>
            <a:r>
              <a:rPr lang="de-DE" b="1" dirty="0" smtClean="0">
                <a:solidFill>
                  <a:srgbClr val="FFFF00"/>
                </a:solidFill>
              </a:rPr>
              <a:t> </a:t>
            </a:r>
          </a:p>
          <a:p>
            <a:r>
              <a:rPr lang="de-DE" b="1" dirty="0" smtClean="0">
                <a:solidFill>
                  <a:srgbClr val="FFFF00"/>
                </a:solidFill>
              </a:rPr>
              <a:t>und auf den Internet-Seiten: </a:t>
            </a:r>
            <a:r>
              <a:rPr lang="de-DE" b="1" dirty="0" smtClean="0">
                <a:solidFill>
                  <a:srgbClr val="FFFF00"/>
                </a:solidFill>
                <a:hlinkClick r:id="rId6"/>
              </a:rPr>
              <a:t>http://www.mein-quadratmeter-zukunft.de</a:t>
            </a:r>
            <a:endParaRPr lang="de-DE" b="1" dirty="0" smtClean="0">
              <a:solidFill>
                <a:srgbClr val="FFFF00"/>
              </a:solidFill>
            </a:endParaRPr>
          </a:p>
          <a:p>
            <a:endParaRPr lang="de-DE"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7</a:t>
            </a:fld>
            <a:endParaRPr lang="de-DE" dirty="0">
              <a:solidFill>
                <a:srgbClr val="FF0000"/>
              </a:solidFill>
            </a:endParaRPr>
          </a:p>
        </p:txBody>
      </p:sp>
      <p:sp>
        <p:nvSpPr>
          <p:cNvPr id="24" name="Rechteck 23"/>
          <p:cNvSpPr/>
          <p:nvPr/>
        </p:nvSpPr>
        <p:spPr>
          <a:xfrm>
            <a:off x="6300192" y="2060848"/>
            <a:ext cx="2520280" cy="1938992"/>
          </a:xfrm>
          <a:prstGeom prst="rect">
            <a:avLst/>
          </a:prstGeom>
        </p:spPr>
        <p:txBody>
          <a:bodyPr wrap="square">
            <a:spAutoFit/>
          </a:bodyPr>
          <a:lstStyle/>
          <a:p>
            <a:r>
              <a:rPr lang="de-DE" sz="2400" dirty="0" smtClean="0">
                <a:solidFill>
                  <a:srgbClr val="FFFF00"/>
                </a:solidFill>
              </a:rPr>
              <a:t>Machen Sie mit! </a:t>
            </a:r>
            <a:br>
              <a:rPr lang="de-DE" sz="2400" dirty="0" smtClean="0">
                <a:solidFill>
                  <a:srgbClr val="FFFF00"/>
                </a:solidFill>
              </a:rPr>
            </a:br>
            <a:r>
              <a:rPr lang="de-DE" sz="2400" dirty="0" smtClean="0">
                <a:solidFill>
                  <a:srgbClr val="FFFF00"/>
                </a:solidFill>
              </a:rPr>
              <a:t>Die Initiative freut sich auf Ihre Unterstützung.</a:t>
            </a:r>
            <a:endParaRPr lang="de-DE" sz="2400" dirty="0">
              <a:solidFill>
                <a:srgbClr val="FFFF00"/>
              </a:solidFill>
            </a:endParaRPr>
          </a:p>
        </p:txBody>
      </p:sp>
    </p:spTree>
  </p:cSld>
  <p:clrMapOvr>
    <a:masterClrMapping/>
  </p:clrMapOvr>
  <p:transition spd="med" advTm="1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Ludwig Familie\AppData\Local\Microsoft\Windows\Temporary Internet Files\Content.IE5\SL8LFGFY\MP900437274[1].jpg"/>
          <p:cNvPicPr>
            <a:picLocks noGrp="1" noChangeAspect="1" noChangeArrowheads="1"/>
          </p:cNvPicPr>
          <p:nvPr>
            <p:ph sz="half" idx="1"/>
          </p:nvPr>
        </p:nvPicPr>
        <p:blipFill>
          <a:blip r:embed="rId3" cstate="print"/>
          <a:srcRect/>
          <a:stretch>
            <a:fillRect/>
          </a:stretch>
        </p:blipFill>
        <p:spPr bwMode="auto">
          <a:xfrm>
            <a:off x="3429000" y="2056254"/>
            <a:ext cx="5257800" cy="4201233"/>
          </a:xfrm>
          <a:prstGeom prst="rect">
            <a:avLst/>
          </a:prstGeom>
          <a:noFill/>
        </p:spPr>
      </p:pic>
      <p:sp>
        <p:nvSpPr>
          <p:cNvPr id="9" name="Flussdiagramm: Dokument 8"/>
          <p:cNvSpPr/>
          <p:nvPr/>
        </p:nvSpPr>
        <p:spPr>
          <a:xfrm rot="10800000">
            <a:off x="0" y="5633865"/>
            <a:ext cx="9144000" cy="1224136"/>
          </a:xfrm>
          <a:prstGeom prst="flowChartDocument">
            <a:avLst/>
          </a:prstGeom>
          <a:blipFill dpi="0" rotWithShape="0">
            <a:blip r:embed="rId4"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764704"/>
            <a:ext cx="8229600" cy="9144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457200" y="1988841"/>
            <a:ext cx="2602632" cy="4326616"/>
          </a:xfrm>
        </p:spPr>
        <p:txBody>
          <a:bodyPr>
            <a:normAutofit/>
          </a:bodyPr>
          <a:lstStyle/>
          <a:p>
            <a:r>
              <a:rPr lang="de-DE" sz="2000" b="1" dirty="0" smtClean="0">
                <a:solidFill>
                  <a:srgbClr val="FFFF00"/>
                </a:solidFill>
              </a:rPr>
              <a:t>Bitte unterstützen Sie unser Projekt bei der Abstimmung zu </a:t>
            </a:r>
            <a:r>
              <a:rPr lang="de-DE" sz="2000" b="1" dirty="0" smtClean="0">
                <a:solidFill>
                  <a:srgbClr val="C00000"/>
                </a:solidFill>
              </a:rPr>
              <a:t>„Ideen Initiative Zukunft“ </a:t>
            </a:r>
            <a:r>
              <a:rPr lang="de-DE" sz="2000" b="1" dirty="0" smtClean="0">
                <a:solidFill>
                  <a:srgbClr val="FFFF00"/>
                </a:solidFill>
              </a:rPr>
              <a:t>der </a:t>
            </a:r>
            <a:br>
              <a:rPr lang="de-DE" sz="2000" b="1" dirty="0" smtClean="0">
                <a:solidFill>
                  <a:srgbClr val="FFFF00"/>
                </a:solidFill>
              </a:rPr>
            </a:br>
            <a:r>
              <a:rPr lang="de-DE" sz="2000" b="1" dirty="0" err="1" smtClean="0">
                <a:solidFill>
                  <a:srgbClr val="FFFF00"/>
                </a:solidFill>
              </a:rPr>
              <a:t>dm</a:t>
            </a:r>
            <a:r>
              <a:rPr lang="de-DE" sz="2000" b="1" dirty="0" smtClean="0">
                <a:solidFill>
                  <a:srgbClr val="FFFF00"/>
                </a:solidFill>
              </a:rPr>
              <a:t>-Drogerie </a:t>
            </a:r>
            <a:br>
              <a:rPr lang="de-DE" sz="2000" b="1" dirty="0" smtClean="0">
                <a:solidFill>
                  <a:srgbClr val="FFFF00"/>
                </a:solidFill>
              </a:rPr>
            </a:br>
            <a:r>
              <a:rPr lang="de-DE" sz="2000" b="1" dirty="0" smtClean="0">
                <a:solidFill>
                  <a:srgbClr val="FFFF00"/>
                </a:solidFill>
              </a:rPr>
              <a:t>und der </a:t>
            </a:r>
            <a:br>
              <a:rPr lang="de-DE" sz="2000" b="1" dirty="0" smtClean="0">
                <a:solidFill>
                  <a:srgbClr val="FFFF00"/>
                </a:solidFill>
              </a:rPr>
            </a:br>
            <a:r>
              <a:rPr lang="de-DE" sz="2000" b="1" dirty="0" smtClean="0">
                <a:solidFill>
                  <a:srgbClr val="FFFF00"/>
                </a:solidFill>
              </a:rPr>
              <a:t>Deutschen UNESCO.</a:t>
            </a:r>
          </a:p>
          <a:p>
            <a:endParaRPr lang="de-DE" sz="2000" b="1" dirty="0" smtClean="0">
              <a:solidFill>
                <a:srgbClr val="FFFF00"/>
              </a:solidFill>
            </a:endParaRPr>
          </a:p>
          <a:p>
            <a:r>
              <a:rPr lang="de-DE" sz="2000" b="1" dirty="0" smtClean="0">
                <a:solidFill>
                  <a:srgbClr val="FFFF00"/>
                </a:solidFill>
              </a:rPr>
              <a:t>Vielen Dank!</a:t>
            </a:r>
          </a:p>
          <a:p>
            <a:endParaRPr lang="de-DE" sz="2000"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8</a:t>
            </a:fld>
            <a:endParaRPr lang="de-DE" dirty="0">
              <a:solidFill>
                <a:srgbClr val="FF0000"/>
              </a:solidFill>
            </a:endParaRPr>
          </a:p>
        </p:txBody>
      </p:sp>
      <p:sp>
        <p:nvSpPr>
          <p:cNvPr id="24" name="Rechteck 23"/>
          <p:cNvSpPr/>
          <p:nvPr/>
        </p:nvSpPr>
        <p:spPr>
          <a:xfrm>
            <a:off x="6300192" y="2060848"/>
            <a:ext cx="2520280" cy="1938992"/>
          </a:xfrm>
          <a:prstGeom prst="rect">
            <a:avLst/>
          </a:prstGeom>
        </p:spPr>
        <p:txBody>
          <a:bodyPr wrap="square">
            <a:spAutoFit/>
          </a:bodyPr>
          <a:lstStyle/>
          <a:p>
            <a:r>
              <a:rPr lang="de-DE" sz="2400" dirty="0" smtClean="0">
                <a:solidFill>
                  <a:srgbClr val="FFFF00"/>
                </a:solidFill>
              </a:rPr>
              <a:t>Machen Sie mit! </a:t>
            </a:r>
            <a:br>
              <a:rPr lang="de-DE" sz="2400" dirty="0" smtClean="0">
                <a:solidFill>
                  <a:srgbClr val="FFFF00"/>
                </a:solidFill>
              </a:rPr>
            </a:br>
            <a:r>
              <a:rPr lang="de-DE" sz="2400" dirty="0" smtClean="0">
                <a:solidFill>
                  <a:srgbClr val="FFFF00"/>
                </a:solidFill>
              </a:rPr>
              <a:t>Die Initiative freut sich auf Ihre Unterstützung.</a:t>
            </a:r>
            <a:endParaRPr lang="de-DE" sz="2400" dirty="0">
              <a:solidFill>
                <a:srgbClr val="FFFF00"/>
              </a:solidFill>
            </a:endParaRPr>
          </a:p>
        </p:txBody>
      </p:sp>
    </p:spTree>
  </p:cSld>
  <p:clrMapOvr>
    <a:masterClrMapping/>
  </p:clrMapOvr>
  <p:transition spd="med"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44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Dokument 8"/>
          <p:cNvSpPr/>
          <p:nvPr/>
        </p:nvSpPr>
        <p:spPr>
          <a:xfrm rot="10800000">
            <a:off x="0" y="5633865"/>
            <a:ext cx="9144000" cy="1224136"/>
          </a:xfrm>
          <a:prstGeom prst="flowChartDocument">
            <a:avLst/>
          </a:prstGeom>
          <a:blipFill dpi="0" rotWithShape="0">
            <a:blip r:embed="rId3" cstate="print">
              <a:alphaModFix amt="99000"/>
            </a:blip>
            <a:srcRect/>
            <a:stretch>
              <a:fillRect/>
            </a:stretch>
          </a:blipFill>
          <a:ln w="0">
            <a:noFill/>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67544" y="764704"/>
            <a:ext cx="8229600" cy="914400"/>
          </a:xfrm>
        </p:spPr>
        <p:txBody>
          <a:bodyPr>
            <a:normAutofit fontScale="90000"/>
          </a:bodyPr>
          <a:lstStyle/>
          <a:p>
            <a:r>
              <a:rPr lang="de-DE" dirty="0" smtClean="0"/>
              <a:t>(M)ein Quadratmeter Zukunft</a:t>
            </a:r>
            <a:endParaRPr lang="de-DE" dirty="0"/>
          </a:p>
        </p:txBody>
      </p:sp>
      <p:sp>
        <p:nvSpPr>
          <p:cNvPr id="3" name="Textplatzhalter 2"/>
          <p:cNvSpPr>
            <a:spLocks noGrp="1"/>
          </p:cNvSpPr>
          <p:nvPr>
            <p:ph type="body" idx="2"/>
          </p:nvPr>
        </p:nvSpPr>
        <p:spPr>
          <a:xfrm>
            <a:off x="3779912" y="1700808"/>
            <a:ext cx="5040560" cy="4326616"/>
          </a:xfrm>
        </p:spPr>
        <p:txBody>
          <a:bodyPr>
            <a:normAutofit/>
          </a:bodyPr>
          <a:lstStyle/>
          <a:p>
            <a:endParaRPr lang="de-DE" sz="2000" b="1" dirty="0" smtClean="0">
              <a:solidFill>
                <a:srgbClr val="FFFF00"/>
              </a:solidFill>
              <a:hlinkClick r:id="rId4"/>
            </a:endParaRPr>
          </a:p>
          <a:p>
            <a:endParaRPr lang="de-DE" sz="2000" b="1" dirty="0" smtClean="0">
              <a:solidFill>
                <a:srgbClr val="FFFF00"/>
              </a:solidFill>
              <a:hlinkClick r:id="rId4"/>
            </a:endParaRPr>
          </a:p>
          <a:p>
            <a:endParaRPr lang="de-DE" sz="2000" b="1" dirty="0" smtClean="0">
              <a:solidFill>
                <a:srgbClr val="FFFF00"/>
              </a:solidFill>
              <a:hlinkClick r:id="rId4"/>
            </a:endParaRPr>
          </a:p>
          <a:p>
            <a:endParaRPr lang="de-DE" sz="2000" b="1" dirty="0" smtClean="0">
              <a:solidFill>
                <a:srgbClr val="FFFF00"/>
              </a:solidFill>
              <a:hlinkClick r:id="rId4"/>
            </a:endParaRPr>
          </a:p>
          <a:p>
            <a:r>
              <a:rPr lang="de-DE" sz="2000" b="1" dirty="0" smtClean="0">
                <a:solidFill>
                  <a:srgbClr val="FFFF00"/>
                </a:solidFill>
                <a:hlinkClick r:id="rId4"/>
              </a:rPr>
              <a:t>www.mein-quadratmeter-zukunft.de</a:t>
            </a:r>
            <a:endParaRPr lang="de-DE" sz="2000" b="1" dirty="0" smtClean="0">
              <a:solidFill>
                <a:srgbClr val="FFFF00"/>
              </a:solidFill>
            </a:endParaRPr>
          </a:p>
          <a:p>
            <a:endParaRPr lang="de-DE" sz="2000" dirty="0"/>
          </a:p>
        </p:txBody>
      </p:sp>
      <p:sp>
        <p:nvSpPr>
          <p:cNvPr id="5" name="Datumsplatzhalter 4"/>
          <p:cNvSpPr>
            <a:spLocks noGrp="1"/>
          </p:cNvSpPr>
          <p:nvPr>
            <p:ph type="dt" sz="half" idx="10"/>
          </p:nvPr>
        </p:nvSpPr>
        <p:spPr>
          <a:xfrm>
            <a:off x="457200" y="6356352"/>
            <a:ext cx="1306488" cy="365125"/>
          </a:xfrm>
        </p:spPr>
        <p:txBody>
          <a:bodyPr/>
          <a:lstStyle/>
          <a:p>
            <a:pPr algn="l"/>
            <a:fld id="{6C427F4B-D2C6-41F3-B158-FBAAD447CE04}" type="datetime1">
              <a:rPr lang="de-DE" smtClean="0"/>
              <a:pPr algn="l"/>
              <a:t>09.01.2011</a:t>
            </a:fld>
            <a:endParaRPr lang="de-DE" dirty="0"/>
          </a:p>
        </p:txBody>
      </p:sp>
      <p:sp>
        <p:nvSpPr>
          <p:cNvPr id="6" name="Fußzeilenplatzhalter 5"/>
          <p:cNvSpPr>
            <a:spLocks noGrp="1"/>
          </p:cNvSpPr>
          <p:nvPr>
            <p:ph type="ftr" sz="quarter" idx="11"/>
          </p:nvPr>
        </p:nvSpPr>
        <p:spPr>
          <a:xfrm>
            <a:off x="1691680" y="6356352"/>
            <a:ext cx="6840760" cy="365125"/>
          </a:xfrm>
        </p:spPr>
        <p:txBody>
          <a:bodyPr/>
          <a:lstStyle/>
          <a:p>
            <a:r>
              <a:rPr lang="de-DE" dirty="0" smtClean="0"/>
              <a:t>Projektverantwortliche: Jana, Sarah, Jacob, Astrid und Matthias Ludwig</a:t>
            </a:r>
            <a:endParaRPr lang="de-DE" dirty="0"/>
          </a:p>
        </p:txBody>
      </p:sp>
      <p:sp>
        <p:nvSpPr>
          <p:cNvPr id="7" name="Foliennummernplatzhalter 6"/>
          <p:cNvSpPr>
            <a:spLocks noGrp="1"/>
          </p:cNvSpPr>
          <p:nvPr>
            <p:ph type="sldNum" sz="quarter" idx="12"/>
          </p:nvPr>
        </p:nvSpPr>
        <p:spPr/>
        <p:txBody>
          <a:bodyPr/>
          <a:lstStyle/>
          <a:p>
            <a:fld id="{E1AB505B-9F90-4F0F-8DAD-61488BEE4762}" type="slidenum">
              <a:rPr lang="de-DE" smtClean="0">
                <a:solidFill>
                  <a:srgbClr val="FF0000"/>
                </a:solidFill>
              </a:rPr>
              <a:pPr/>
              <a:t>9</a:t>
            </a:fld>
            <a:endParaRPr lang="de-DE" dirty="0">
              <a:solidFill>
                <a:srgbClr val="FF0000"/>
              </a:solidFill>
            </a:endParaRPr>
          </a:p>
        </p:txBody>
      </p:sp>
      <p:pic>
        <p:nvPicPr>
          <p:cNvPr id="31" name="Inhaltsplatzhalter 30" descr="Erdeaufblatt.gif"/>
          <p:cNvPicPr>
            <a:picLocks noGrp="1" noChangeAspect="1"/>
          </p:cNvPicPr>
          <p:nvPr>
            <p:ph sz="half" idx="1"/>
          </p:nvPr>
        </p:nvPicPr>
        <p:blipFill>
          <a:blip r:embed="rId5" cstate="print">
            <a:lum bright="7000"/>
          </a:blip>
          <a:stretch>
            <a:fillRect/>
          </a:stretch>
        </p:blipFill>
        <p:spPr>
          <a:xfrm>
            <a:off x="-684584" y="1772816"/>
            <a:ext cx="5257800" cy="3858635"/>
          </a:xfrm>
        </p:spPr>
      </p:pic>
    </p:spTree>
  </p:cSld>
  <p:clrMapOvr>
    <a:masterClrMapping/>
  </p:clrMapOvr>
  <p:transition spd="med"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Scale>
                                      <p:cBhvr>
                                        <p:cTn id="7" dur="3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31"/>
                                        </p:tgtEl>
                                        <p:attrNameLst>
                                          <p:attrName>ppt_x</p:attrName>
                                          <p:attrName>ppt_y</p:attrName>
                                        </p:attrNameLst>
                                      </p:cBhvr>
                                    </p:animMotion>
                                    <p:animEffect transition="in" filter="fade">
                                      <p:cBhvr>
                                        <p:cTn id="9" dur="3000"/>
                                        <p:tgtEl>
                                          <p:spTgt spid="31"/>
                                        </p:tgtEl>
                                      </p:cBhvr>
                                    </p:animEffect>
                                  </p:childTnLst>
                                </p:cTn>
                              </p:par>
                            </p:childTnLst>
                          </p:cTn>
                        </p:par>
                        <p:par>
                          <p:cTn id="10" fill="hold">
                            <p:stCondLst>
                              <p:cond delay="3000"/>
                            </p:stCondLst>
                            <p:childTnLst>
                              <p:par>
                                <p:cTn id="11" presetID="53" presetClass="exit" presetSubtype="0" fill="hold" grpId="0" nodeType="afterEffect">
                                  <p:stCondLst>
                                    <p:cond delay="5000"/>
                                  </p:stCondLst>
                                  <p:childTnLst>
                                    <p:anim calcmode="lin" valueType="num">
                                      <p:cBhvr>
                                        <p:cTn id="12" dur="3000"/>
                                        <p:tgtEl>
                                          <p:spTgt spid="3">
                                            <p:txEl>
                                              <p:pRg st="4" end="4"/>
                                            </p:txEl>
                                          </p:spTgt>
                                        </p:tgtEl>
                                        <p:attrNameLst>
                                          <p:attrName>ppt_w</p:attrName>
                                        </p:attrNameLst>
                                      </p:cBhvr>
                                      <p:tavLst>
                                        <p:tav tm="0">
                                          <p:val>
                                            <p:strVal val="ppt_w"/>
                                          </p:val>
                                        </p:tav>
                                        <p:tav tm="100000">
                                          <p:val>
                                            <p:fltVal val="0"/>
                                          </p:val>
                                        </p:tav>
                                      </p:tavLst>
                                    </p:anim>
                                    <p:anim calcmode="lin" valueType="num">
                                      <p:cBhvr>
                                        <p:cTn id="13" dur="3000"/>
                                        <p:tgtEl>
                                          <p:spTgt spid="3">
                                            <p:txEl>
                                              <p:pRg st="4" end="4"/>
                                            </p:txEl>
                                          </p:spTgt>
                                        </p:tgtEl>
                                        <p:attrNameLst>
                                          <p:attrName>ppt_h</p:attrName>
                                        </p:attrNameLst>
                                      </p:cBhvr>
                                      <p:tavLst>
                                        <p:tav tm="0">
                                          <p:val>
                                            <p:strVal val="ppt_h"/>
                                          </p:val>
                                        </p:tav>
                                        <p:tav tm="100000">
                                          <p:val>
                                            <p:fltVal val="0"/>
                                          </p:val>
                                        </p:tav>
                                      </p:tavLst>
                                    </p:anim>
                                    <p:animEffect transition="out" filter="fade">
                                      <p:cBhvr>
                                        <p:cTn id="14" dur="3000"/>
                                        <p:tgtEl>
                                          <p:spTgt spid="3">
                                            <p:txEl>
                                              <p:pRg st="4" end="4"/>
                                            </p:txEl>
                                          </p:spTgt>
                                        </p:tgtEl>
                                      </p:cBhvr>
                                    </p:animEffect>
                                    <p:set>
                                      <p:cBhvr>
                                        <p:cTn id="15" dur="1" fill="hold">
                                          <p:stCondLst>
                                            <p:cond delay="2999"/>
                                          </p:stCondLst>
                                        </p:cTn>
                                        <p:tgtEl>
                                          <p:spTgt spid="3">
                                            <p:txEl>
                                              <p:pRg st="4" end="4"/>
                                            </p:txEl>
                                          </p:spTgt>
                                        </p:tgtEl>
                                        <p:attrNameLst>
                                          <p:attrName>style.visibility</p:attrName>
                                        </p:attrNameLst>
                                      </p:cBhvr>
                                      <p:to>
                                        <p:strVal val="hidden"/>
                                      </p:to>
                                    </p:set>
                                  </p:childTnLst>
                                </p:cTn>
                              </p:par>
                            </p:childTnLst>
                          </p:cTn>
                        </p:par>
                        <p:par>
                          <p:cTn id="16" fill="hold">
                            <p:stCondLst>
                              <p:cond delay="11000"/>
                            </p:stCondLst>
                            <p:childTnLst>
                              <p:par>
                                <p:cTn id="17" presetID="53" presetClass="exit" presetSubtype="0" fill="hold" nodeType="afterEffect">
                                  <p:stCondLst>
                                    <p:cond delay="0"/>
                                  </p:stCondLst>
                                  <p:childTnLst>
                                    <p:anim calcmode="lin" valueType="num">
                                      <p:cBhvr>
                                        <p:cTn id="18" dur="3000"/>
                                        <p:tgtEl>
                                          <p:spTgt spid="31"/>
                                        </p:tgtEl>
                                        <p:attrNameLst>
                                          <p:attrName>ppt_w</p:attrName>
                                        </p:attrNameLst>
                                      </p:cBhvr>
                                      <p:tavLst>
                                        <p:tav tm="0">
                                          <p:val>
                                            <p:strVal val="ppt_w"/>
                                          </p:val>
                                        </p:tav>
                                        <p:tav tm="100000">
                                          <p:val>
                                            <p:fltVal val="0"/>
                                          </p:val>
                                        </p:tav>
                                      </p:tavLst>
                                    </p:anim>
                                    <p:anim calcmode="lin" valueType="num">
                                      <p:cBhvr>
                                        <p:cTn id="19" dur="3000"/>
                                        <p:tgtEl>
                                          <p:spTgt spid="31"/>
                                        </p:tgtEl>
                                        <p:attrNameLst>
                                          <p:attrName>ppt_h</p:attrName>
                                        </p:attrNameLst>
                                      </p:cBhvr>
                                      <p:tavLst>
                                        <p:tav tm="0">
                                          <p:val>
                                            <p:strVal val="ppt_h"/>
                                          </p:val>
                                        </p:tav>
                                        <p:tav tm="100000">
                                          <p:val>
                                            <p:fltVal val="0"/>
                                          </p:val>
                                        </p:tav>
                                      </p:tavLst>
                                    </p:anim>
                                    <p:animEffect transition="out" filter="fade">
                                      <p:cBhvr>
                                        <p:cTn id="20" dur="3000"/>
                                        <p:tgtEl>
                                          <p:spTgt spid="31"/>
                                        </p:tgtEl>
                                      </p:cBhvr>
                                    </p:animEffect>
                                    <p:set>
                                      <p:cBhvr>
                                        <p:cTn id="21" dur="1" fill="hold">
                                          <p:stCondLst>
                                            <p:cond delay="2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luxe">
  <a:themeElements>
    <a:clrScheme name="Benutzerdefiniert 3">
      <a:dk1>
        <a:sysClr val="windowText" lastClr="000000"/>
      </a:dk1>
      <a:lt1>
        <a:sysClr val="window" lastClr="FFFFFF"/>
      </a:lt1>
      <a:dk2>
        <a:srgbClr val="006600"/>
      </a:dk2>
      <a:lt2>
        <a:srgbClr val="FFF9E5"/>
      </a:lt2>
      <a:accent1>
        <a:srgbClr val="CC4757"/>
      </a:accent1>
      <a:accent2>
        <a:srgbClr val="FF6F61"/>
      </a:accent2>
      <a:accent3>
        <a:srgbClr val="FF953E"/>
      </a:accent3>
      <a:accent4>
        <a:srgbClr val="F8BD52"/>
      </a:accent4>
      <a:accent5>
        <a:srgbClr val="46A6BD"/>
      </a:accent5>
      <a:accent6>
        <a:srgbClr val="5488BC"/>
      </a:accent6>
      <a:hlink>
        <a:srgbClr val="C00000"/>
      </a:hlink>
      <a:folHlink>
        <a:srgbClr val="FFCF3E"/>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lest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464</Words>
  <Application>Microsoft Office PowerPoint</Application>
  <PresentationFormat>Bildschirmpräsentation (4:3)</PresentationFormat>
  <Paragraphs>99</Paragraphs>
  <Slides>12</Slides>
  <Notes>12</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Deluxe</vt:lpstr>
      <vt:lpstr>(M)Ein  Quadratmeter Zukunft</vt:lpstr>
      <vt:lpstr>(M)ein Quadratmeter Zukunft</vt:lpstr>
      <vt:lpstr>(M)ein Quadratmeter Zukunft</vt:lpstr>
      <vt:lpstr>(M)ein Quadratmeter Zukunft</vt:lpstr>
      <vt:lpstr>(M)ein Quadratmeter Zukunft</vt:lpstr>
      <vt:lpstr>(M)ein Quadratmeter Zukunft</vt:lpstr>
      <vt:lpstr>(M)ein Quadratmeter Zukunft</vt:lpstr>
      <vt:lpstr>(M)ein Quadratmeter Zukunft</vt:lpstr>
      <vt:lpstr>(M)ein Quadratmeter Zukunft</vt:lpstr>
      <vt:lpstr>(M)ein Quadratmeter Zukunft – Homepage</vt:lpstr>
      <vt:lpstr>(M)ein Quadratmeter Zukunft – Homepage</vt:lpstr>
      <vt:lpstr>(M)ein Quadratmeter Zukunft – Homepage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Ludwig Familie</dc:creator>
  <cp:lastModifiedBy>Ludwig Familie</cp:lastModifiedBy>
  <cp:revision>80</cp:revision>
  <dcterms:created xsi:type="dcterms:W3CDTF">2010-12-18T09:26:14Z</dcterms:created>
  <dcterms:modified xsi:type="dcterms:W3CDTF">2011-01-09T21:22:05Z</dcterms:modified>
</cp:coreProperties>
</file>