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5"/>
  </p:notes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706" autoAdjust="0"/>
  </p:normalViewPr>
  <p:slideViewPr>
    <p:cSldViewPr>
      <p:cViewPr>
        <p:scale>
          <a:sx n="110" d="100"/>
          <a:sy n="110" d="100"/>
        </p:scale>
        <p:origin x="-252"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6F104-805D-4C95-9A07-964ED96C0517}" type="datetimeFigureOut">
              <a:rPr lang="de-DE" smtClean="0"/>
              <a:pPr/>
              <a:t>16.02.2012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CD824-C813-4DBF-BC2A-253140803F0E}"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r>
              <a:rPr lang="de-DE" dirty="0" smtClean="0"/>
              <a:t>Startseite</a:t>
            </a:r>
            <a:r>
              <a:rPr lang="de-DE" baseline="0" dirty="0" smtClean="0"/>
              <a:t> zum Projekt (M)ein Quadratmeter Zukunft</a:t>
            </a:r>
            <a:endParaRPr lang="de-DE" dirty="0"/>
          </a:p>
        </p:txBody>
      </p:sp>
      <p:sp>
        <p:nvSpPr>
          <p:cNvPr id="4" name="Foliennummernplatzhalter 3"/>
          <p:cNvSpPr>
            <a:spLocks noGrp="1"/>
          </p:cNvSpPr>
          <p:nvPr>
            <p:ph type="sldNum" sz="quarter" idx="10"/>
          </p:nvPr>
        </p:nvSpPr>
        <p:spPr/>
        <p:txBody>
          <a:bodyPr/>
          <a:lstStyle/>
          <a:p>
            <a:fld id="{CABCD824-C813-4DBF-BC2A-253140803F0E}"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13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ABCD824-C813-4DBF-BC2A-253140803F0E}"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Flowchart: Document 6"/>
          <p:cNvSpPr/>
          <p:nvPr/>
        </p:nvSpPr>
        <p:spPr>
          <a:xfrm rot="10800000">
            <a:off x="1" y="1140550"/>
            <a:ext cx="9144000" cy="2576684"/>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hasCustomPrompt="1"/>
          </p:nvPr>
        </p:nvSpPr>
        <p:spPr>
          <a:xfrm>
            <a:off x="467544" y="1599642"/>
            <a:ext cx="8229600" cy="1625346"/>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de-DE" dirty="0" smtClean="0"/>
              <a:t>(M)Ein Quadratmeter Zukunft</a:t>
            </a:r>
            <a:endParaRPr lang="en-US" dirty="0"/>
          </a:p>
        </p:txBody>
      </p:sp>
      <p:sp>
        <p:nvSpPr>
          <p:cNvPr id="17" name="Subtitle 16"/>
          <p:cNvSpPr>
            <a:spLocks noGrp="1"/>
          </p:cNvSpPr>
          <p:nvPr>
            <p:ph type="subTitle" idx="1" hasCustomPrompt="1"/>
          </p:nvPr>
        </p:nvSpPr>
        <p:spPr>
          <a:xfrm>
            <a:off x="500064" y="1169791"/>
            <a:ext cx="8176392" cy="429852"/>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dirty="0" smtClean="0"/>
              <a:t>Gönnen auch Sie der Natur Ihren ganz persönlichen:</a:t>
            </a:r>
            <a:endParaRPr lang="en-US" dirty="0"/>
          </a:p>
        </p:txBody>
      </p:sp>
      <p:sp>
        <p:nvSpPr>
          <p:cNvPr id="30" name="Date Placeholder 29"/>
          <p:cNvSpPr>
            <a:spLocks noGrp="1"/>
          </p:cNvSpPr>
          <p:nvPr>
            <p:ph type="dt" sz="half" idx="10"/>
          </p:nvPr>
        </p:nvSpPr>
        <p:spPr/>
        <p:txBody>
          <a:bodyPr/>
          <a:lstStyle/>
          <a:p>
            <a:fld id="{1B9272CC-076F-4BE8-8160-615D270345CD}" type="datetime1">
              <a:rPr lang="de-DE" smtClean="0"/>
              <a:pPr/>
              <a:t>16.02.2012</a:t>
            </a:fld>
            <a:endParaRPr lang="de-DE"/>
          </a:p>
        </p:txBody>
      </p:sp>
      <p:sp>
        <p:nvSpPr>
          <p:cNvPr id="19" name="Footer Placeholder 18"/>
          <p:cNvSpPr>
            <a:spLocks noGrp="1"/>
          </p:cNvSpPr>
          <p:nvPr>
            <p:ph type="ftr" sz="quarter" idx="11"/>
          </p:nvPr>
        </p:nvSpPr>
        <p:spPr>
          <a:xfrm>
            <a:off x="2438400" y="4767264"/>
            <a:ext cx="5589984" cy="273844"/>
          </a:xfrm>
        </p:spPr>
        <p:txBody>
          <a:bodyPr/>
          <a:lstStyle/>
          <a:p>
            <a:r>
              <a:rPr lang="de-DE" dirty="0" smtClean="0"/>
              <a:t>Projektverantwortliche: Jana, Sarah, Jacob, Astrid und Matthias Ludwig</a:t>
            </a:r>
            <a:endParaRPr lang="de-DE" dirty="0"/>
          </a:p>
        </p:txBody>
      </p:sp>
      <p:sp>
        <p:nvSpPr>
          <p:cNvPr id="27" name="Slide Number Placeholder 26"/>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96C494AB-B628-4B13-9EC0-D4136819FCF0}" type="datetime1">
              <a:rPr lang="de-DE" smtClean="0"/>
              <a:pPr/>
              <a:t>16.02.2012</a:t>
            </a:fld>
            <a:endParaRPr lang="de-DE"/>
          </a:p>
        </p:txBody>
      </p:sp>
      <p:sp>
        <p:nvSpPr>
          <p:cNvPr id="5" name="Footer Placeholder 4"/>
          <p:cNvSpPr>
            <a:spLocks noGrp="1"/>
          </p:cNvSpPr>
          <p:nvPr>
            <p:ph type="ftr" sz="quarter" idx="11"/>
          </p:nvPr>
        </p:nvSpPr>
        <p:spPr/>
        <p:txBody>
          <a:bodyPr/>
          <a:lstStyle/>
          <a:p>
            <a:r>
              <a:rPr lang="de-DE" smtClean="0"/>
              <a:t>Projektverantwortliche: Jana, Sarah, Jacob, Astrid und Matthias Ludwig</a:t>
            </a:r>
            <a:endParaRPr lang="de-DE"/>
          </a:p>
        </p:txBody>
      </p:sp>
      <p:sp>
        <p:nvSpPr>
          <p:cNvPr id="6" name="Slide Number Placeholder 5"/>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21C0586C-87E9-4139-BA5F-13BE439AF97D}" type="datetime1">
              <a:rPr lang="de-DE" smtClean="0"/>
              <a:pPr/>
              <a:t>16.02.2012</a:t>
            </a:fld>
            <a:endParaRPr lang="de-DE"/>
          </a:p>
        </p:txBody>
      </p:sp>
      <p:sp>
        <p:nvSpPr>
          <p:cNvPr id="5" name="Footer Placeholder 4"/>
          <p:cNvSpPr>
            <a:spLocks noGrp="1"/>
          </p:cNvSpPr>
          <p:nvPr>
            <p:ph type="ftr" sz="quarter" idx="11"/>
          </p:nvPr>
        </p:nvSpPr>
        <p:spPr/>
        <p:txBody>
          <a:bodyPr/>
          <a:lstStyle/>
          <a:p>
            <a:r>
              <a:rPr lang="de-DE" smtClean="0"/>
              <a:t>Projektverantwortliche: Jana, Sarah, Jacob, Astrid und Matthias Ludwig</a:t>
            </a:r>
            <a:endParaRPr lang="de-DE"/>
          </a:p>
        </p:txBody>
      </p:sp>
      <p:sp>
        <p:nvSpPr>
          <p:cNvPr id="6" name="Slide Number Placeholder 5"/>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E34207B-0B45-41F6-AA6A-80A911D6E3A7}" type="datetime1">
              <a:rPr lang="de-DE" smtClean="0"/>
              <a:pPr/>
              <a:t>16.02.2012</a:t>
            </a:fld>
            <a:endParaRPr lang="de-DE" dirty="0"/>
          </a:p>
        </p:txBody>
      </p:sp>
      <p:sp>
        <p:nvSpPr>
          <p:cNvPr id="4" name="Fußzeilenplatzhalter 3"/>
          <p:cNvSpPr>
            <a:spLocks noGrp="1"/>
          </p:cNvSpPr>
          <p:nvPr>
            <p:ph type="ftr" sz="quarter" idx="11"/>
          </p:nvPr>
        </p:nvSpPr>
        <p:spPr/>
        <p:txBody>
          <a:bodyPr/>
          <a:lstStyle/>
          <a:p>
            <a:r>
              <a:rPr lang="de-DE" smtClean="0"/>
              <a:t>Projektverantwortliche: Jana, Sarah, Jacob, Astrid und Matthias Ludwig</a:t>
            </a:r>
            <a:endParaRPr lang="de-DE" dirty="0"/>
          </a:p>
        </p:txBody>
      </p:sp>
      <p:sp>
        <p:nvSpPr>
          <p:cNvPr id="5" name="Foliennummernplatzhalter 4"/>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smtClean="0"/>
              <a:t>(M)ein Quadratmeter Zukunft</a:t>
            </a:r>
            <a:endParaRPr lang="en-US" dirty="0"/>
          </a:p>
        </p:txBody>
      </p:sp>
      <p:sp>
        <p:nvSpPr>
          <p:cNvPr id="3" name="Content Placehold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A955F55-FA1C-475E-AB64-CDAAED9C67FC}" type="datetime1">
              <a:rPr lang="de-DE" smtClean="0"/>
              <a:pPr/>
              <a:t>16.02.2012</a:t>
            </a:fld>
            <a:endParaRPr lang="de-DE"/>
          </a:p>
        </p:txBody>
      </p:sp>
      <p:sp>
        <p:nvSpPr>
          <p:cNvPr id="5" name="Footer Placeholder 4"/>
          <p:cNvSpPr>
            <a:spLocks noGrp="1"/>
          </p:cNvSpPr>
          <p:nvPr>
            <p:ph type="ftr" sz="quarter" idx="11"/>
          </p:nvPr>
        </p:nvSpPr>
        <p:spPr/>
        <p:txBody>
          <a:bodyPr/>
          <a:lstStyle/>
          <a:p>
            <a:r>
              <a:rPr lang="de-DE" smtClean="0"/>
              <a:t>Projektverantwortliche: Jana, Sarah, Jacob, Astrid und Matthias Ludwig</a:t>
            </a:r>
            <a:endParaRPr lang="de-DE"/>
          </a:p>
        </p:txBody>
      </p:sp>
      <p:sp>
        <p:nvSpPr>
          <p:cNvPr id="6" name="Slide Number Placeholder 5"/>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76" y="742950"/>
            <a:ext cx="7772400" cy="1021842"/>
          </a:xfrm>
        </p:spPr>
        <p:txBody>
          <a:bodyPr>
            <a:noAutofit/>
          </a:bodyPr>
          <a:lstStyle>
            <a:lvl1pPr algn="l">
              <a:buNone/>
              <a:defRPr sz="4800" b="1" cap="none"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1764509"/>
            <a:ext cx="7772400" cy="1132284"/>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4" name="Date Placeholder 3"/>
          <p:cNvSpPr>
            <a:spLocks noGrp="1"/>
          </p:cNvSpPr>
          <p:nvPr>
            <p:ph type="dt" sz="half" idx="10"/>
          </p:nvPr>
        </p:nvSpPr>
        <p:spPr/>
        <p:txBody>
          <a:bodyPr/>
          <a:lstStyle/>
          <a:p>
            <a:fld id="{3BE75A2C-B863-4B86-A305-64C6F5A4753A}" type="datetime1">
              <a:rPr lang="de-DE" smtClean="0"/>
              <a:pPr/>
              <a:t>16.02.2012</a:t>
            </a:fld>
            <a:endParaRPr lang="de-DE"/>
          </a:p>
        </p:txBody>
      </p:sp>
      <p:sp>
        <p:nvSpPr>
          <p:cNvPr id="5" name="Footer Placeholder 4"/>
          <p:cNvSpPr>
            <a:spLocks noGrp="1"/>
          </p:cNvSpPr>
          <p:nvPr>
            <p:ph type="ftr" sz="quarter" idx="11"/>
          </p:nvPr>
        </p:nvSpPr>
        <p:spPr/>
        <p:txBody>
          <a:bodyPr/>
          <a:lstStyle/>
          <a:p>
            <a:r>
              <a:rPr lang="de-DE" smtClean="0"/>
              <a:t>Projektverantwortliche: Jana, Sarah, Jacob, Astrid und Matthias Ludwig</a:t>
            </a:r>
            <a:endParaRPr lang="de-DE"/>
          </a:p>
        </p:txBody>
      </p:sp>
      <p:sp>
        <p:nvSpPr>
          <p:cNvPr id="6" name="Slide Number Placeholder 5"/>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tIns="9144" bIns="9144"/>
          <a:lstStyle/>
          <a:p>
            <a:r>
              <a:rPr lang="de-DE" smtClean="0"/>
              <a:t>Titelmasterformat durch Klicken bearbeiten</a:t>
            </a:r>
            <a:endParaRPr lang="en-US" dirty="0"/>
          </a:p>
        </p:txBody>
      </p:sp>
      <p:sp>
        <p:nvSpPr>
          <p:cNvPr id="3" name="Content Placeholder 2"/>
          <p:cNvSpPr>
            <a:spLocks noGrp="1"/>
          </p:cNvSpPr>
          <p:nvPr>
            <p:ph sz="half" idx="1"/>
          </p:nvPr>
        </p:nvSpPr>
        <p:spPr>
          <a:xfrm>
            <a:off x="457200" y="1649850"/>
            <a:ext cx="4038600" cy="3120390"/>
          </a:xfrm>
        </p:spPr>
        <p:txBody>
          <a:bodyPr/>
          <a:lstStyle>
            <a:lvl1pPr>
              <a:defRPr sz="2800"/>
            </a:lvl1pPr>
            <a:lvl2pPr>
              <a:defRPr sz="2400"/>
            </a:lvl2pPr>
            <a:lvl3pPr>
              <a:defRPr sz="20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1649850"/>
            <a:ext cx="4038600" cy="3120390"/>
          </a:xfrm>
        </p:spPr>
        <p:txBody>
          <a:bodyPr/>
          <a:lstStyle>
            <a:lvl1pPr>
              <a:defRPr sz="2800"/>
            </a:lvl1pPr>
            <a:lvl2pPr>
              <a:defRPr sz="2400"/>
            </a:lvl2pPr>
            <a:lvl3pPr>
              <a:defRPr sz="20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5123F76-155F-4400-B3A6-EC4B1B0491BE}" type="datetime1">
              <a:rPr lang="de-DE" smtClean="0"/>
              <a:pPr/>
              <a:t>16.02.2012</a:t>
            </a:fld>
            <a:endParaRPr lang="de-DE"/>
          </a:p>
        </p:txBody>
      </p:sp>
      <p:sp>
        <p:nvSpPr>
          <p:cNvPr id="6" name="Footer Placeholder 5"/>
          <p:cNvSpPr>
            <a:spLocks noGrp="1"/>
          </p:cNvSpPr>
          <p:nvPr>
            <p:ph type="ftr" sz="quarter" idx="11"/>
          </p:nvPr>
        </p:nvSpPr>
        <p:spPr/>
        <p:txBody>
          <a:bodyPr/>
          <a:lstStyle/>
          <a:p>
            <a:r>
              <a:rPr lang="de-DE" smtClean="0"/>
              <a:t>Projektverantwortliche: Jana, Sarah, Jacob, Astrid und Matthias Ludwig</a:t>
            </a:r>
            <a:endParaRPr lang="de-DE"/>
          </a:p>
        </p:txBody>
      </p:sp>
      <p:sp>
        <p:nvSpPr>
          <p:cNvPr id="7" name="Slide Number Placeholder 6"/>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tIns="9144" bIns="9144" anchor="b"/>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1584126"/>
            <a:ext cx="4040188" cy="37719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4" name="Text Placeholder 3"/>
          <p:cNvSpPr>
            <a:spLocks noGrp="1"/>
          </p:cNvSpPr>
          <p:nvPr>
            <p:ph type="body" sz="half" idx="3"/>
          </p:nvPr>
        </p:nvSpPr>
        <p:spPr>
          <a:xfrm>
            <a:off x="4645030" y="1584126"/>
            <a:ext cx="4041775" cy="37719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5" name="Content Placeholder 4"/>
          <p:cNvSpPr>
            <a:spLocks noGrp="1"/>
          </p:cNvSpPr>
          <p:nvPr>
            <p:ph sz="quarter" idx="2"/>
          </p:nvPr>
        </p:nvSpPr>
        <p:spPr>
          <a:xfrm>
            <a:off x="457200" y="2000250"/>
            <a:ext cx="4040188" cy="2743200"/>
          </a:xfrm>
        </p:spPr>
        <p:txBody>
          <a:bodyPr/>
          <a:lstStyle>
            <a:lvl1pPr>
              <a:defRPr sz="2200"/>
            </a:lvl1pPr>
            <a:lvl2pPr>
              <a:defRPr sz="2000"/>
            </a:lvl2pPr>
            <a:lvl3pPr>
              <a:defRPr sz="1800"/>
            </a:lvl3pPr>
            <a:lvl4pPr>
              <a:defRPr sz="16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Content Placeholder 5"/>
          <p:cNvSpPr>
            <a:spLocks noGrp="1"/>
          </p:cNvSpPr>
          <p:nvPr>
            <p:ph sz="quarter" idx="4"/>
          </p:nvPr>
        </p:nvSpPr>
        <p:spPr>
          <a:xfrm>
            <a:off x="4645030" y="2000250"/>
            <a:ext cx="4041775" cy="2743200"/>
          </a:xfrm>
        </p:spPr>
        <p:txBody>
          <a:bodyPr/>
          <a:lstStyle>
            <a:lvl1pPr>
              <a:defRPr sz="2200"/>
            </a:lvl1pPr>
            <a:lvl2pPr>
              <a:defRPr sz="2000"/>
            </a:lvl2pPr>
            <a:lvl3pPr>
              <a:defRPr sz="1800"/>
            </a:lvl3pPr>
            <a:lvl4pPr>
              <a:defRPr sz="16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8208570-F840-4AF0-A1B3-651078CD7737}" type="datetime1">
              <a:rPr lang="de-DE" smtClean="0"/>
              <a:pPr/>
              <a:t>16.02.2012</a:t>
            </a:fld>
            <a:endParaRPr lang="de-DE"/>
          </a:p>
        </p:txBody>
      </p:sp>
      <p:sp>
        <p:nvSpPr>
          <p:cNvPr id="8" name="Footer Placeholder 7"/>
          <p:cNvSpPr>
            <a:spLocks noGrp="1"/>
          </p:cNvSpPr>
          <p:nvPr>
            <p:ph type="ftr" sz="quarter" idx="11"/>
          </p:nvPr>
        </p:nvSpPr>
        <p:spPr/>
        <p:txBody>
          <a:bodyPr/>
          <a:lstStyle/>
          <a:p>
            <a:r>
              <a:rPr lang="de-DE" smtClean="0"/>
              <a:t>Projektverantwortliche: Jana, Sarah, Jacob, Astrid und Matthias Ludwig</a:t>
            </a:r>
            <a:endParaRPr lang="de-DE"/>
          </a:p>
        </p:txBody>
      </p:sp>
      <p:sp>
        <p:nvSpPr>
          <p:cNvPr id="9" name="Slide Number Placeholder 8"/>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4084B58F-3DDB-43F4-9BD2-631EDA8B3E09}" type="datetime1">
              <a:rPr lang="de-DE" smtClean="0"/>
              <a:pPr/>
              <a:t>16.02.2012</a:t>
            </a:fld>
            <a:endParaRPr lang="de-DE"/>
          </a:p>
        </p:txBody>
      </p:sp>
      <p:sp>
        <p:nvSpPr>
          <p:cNvPr id="4" name="Footer Placeholder 3"/>
          <p:cNvSpPr>
            <a:spLocks noGrp="1"/>
          </p:cNvSpPr>
          <p:nvPr>
            <p:ph type="ftr" sz="quarter" idx="11"/>
          </p:nvPr>
        </p:nvSpPr>
        <p:spPr/>
        <p:txBody>
          <a:bodyPr/>
          <a:lstStyle/>
          <a:p>
            <a:r>
              <a:rPr lang="de-DE" smtClean="0"/>
              <a:t>Projektverantwortliche: Jana, Sarah, Jacob, Astrid und Matthias Ludwig</a:t>
            </a:r>
            <a:endParaRPr lang="de-DE"/>
          </a:p>
        </p:txBody>
      </p:sp>
      <p:sp>
        <p:nvSpPr>
          <p:cNvPr id="5" name="Slide Number Placeholder 4"/>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29AA8-DF43-4105-A74D-BC7D14C2A427}" type="datetime1">
              <a:rPr lang="de-DE" smtClean="0"/>
              <a:pPr/>
              <a:t>16.02.2012</a:t>
            </a:fld>
            <a:endParaRPr lang="de-DE"/>
          </a:p>
        </p:txBody>
      </p:sp>
      <p:sp>
        <p:nvSpPr>
          <p:cNvPr id="3" name="Footer Placeholder 2"/>
          <p:cNvSpPr>
            <a:spLocks noGrp="1"/>
          </p:cNvSpPr>
          <p:nvPr>
            <p:ph type="ftr" sz="quarter" idx="11"/>
          </p:nvPr>
        </p:nvSpPr>
        <p:spPr/>
        <p:txBody>
          <a:bodyPr/>
          <a:lstStyle/>
          <a:p>
            <a:r>
              <a:rPr lang="de-DE" smtClean="0"/>
              <a:t>Projektverantwortliche: Jana, Sarah, Jacob, Astrid und Matthias Ludwig</a:t>
            </a:r>
            <a:endParaRPr lang="de-DE"/>
          </a:p>
        </p:txBody>
      </p:sp>
      <p:sp>
        <p:nvSpPr>
          <p:cNvPr id="4" name="Slide Number Placeholder 3"/>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53580"/>
            <a:ext cx="8229600" cy="685800"/>
          </a:xfrm>
        </p:spPr>
        <p:txBody>
          <a:bodyPr tIns="0" bIns="0" anchor="b"/>
          <a:lstStyle>
            <a:lvl1pPr algn="l">
              <a:buNone/>
              <a:defRPr sz="5000" b="1"/>
            </a:lvl1pPr>
          </a:lstStyle>
          <a:p>
            <a:r>
              <a:rPr lang="de-DE" smtClean="0"/>
              <a:t>Titelmasterformat durch Klicken bearbeiten</a:t>
            </a:r>
            <a:endParaRPr lang="en-US" dirty="0"/>
          </a:p>
        </p:txBody>
      </p:sp>
      <p:sp>
        <p:nvSpPr>
          <p:cNvPr id="3" name="Text Placeholder 2"/>
          <p:cNvSpPr>
            <a:spLocks noGrp="1"/>
          </p:cNvSpPr>
          <p:nvPr>
            <p:ph type="body" idx="2"/>
          </p:nvPr>
        </p:nvSpPr>
        <p:spPr>
          <a:xfrm>
            <a:off x="457200" y="850392"/>
            <a:ext cx="2590800" cy="38862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de-DE" smtClean="0"/>
              <a:t>Textmasterformate durch Klicken bearbeiten</a:t>
            </a:r>
          </a:p>
        </p:txBody>
      </p:sp>
      <p:sp>
        <p:nvSpPr>
          <p:cNvPr id="4" name="Content Placeholder 3"/>
          <p:cNvSpPr>
            <a:spLocks noGrp="1"/>
          </p:cNvSpPr>
          <p:nvPr>
            <p:ph sz="half" idx="1"/>
          </p:nvPr>
        </p:nvSpPr>
        <p:spPr>
          <a:xfrm>
            <a:off x="3429000" y="850104"/>
            <a:ext cx="5257800" cy="3893346"/>
          </a:xfrm>
        </p:spPr>
        <p:txBody>
          <a:bodyPr/>
          <a:lstStyle>
            <a:lvl1pPr algn="l">
              <a:defRPr sz="3000"/>
            </a:lvl1pPr>
            <a:lvl2pPr algn="l">
              <a:defRPr sz="2800"/>
            </a:lvl2pPr>
            <a:lvl3pPr algn="l">
              <a:defRPr sz="2400"/>
            </a:lvl3pPr>
            <a:lvl4pPr algn="l">
              <a:defRPr sz="2000"/>
            </a:lvl4pPr>
            <a:lvl5pPr algn="l">
              <a:defRPr sz="20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lvl1pPr>
              <a:defRPr>
                <a:solidFill>
                  <a:srgbClr val="FFFF00"/>
                </a:solidFill>
              </a:defRPr>
            </a:lvl1pPr>
          </a:lstStyle>
          <a:p>
            <a:fld id="{6C427F4B-D2C6-41F3-B158-FBAAD447CE04}" type="datetime1">
              <a:rPr lang="de-DE" smtClean="0"/>
              <a:pPr/>
              <a:t>16.02.2012</a:t>
            </a:fld>
            <a:endParaRPr lang="de-DE" dirty="0"/>
          </a:p>
        </p:txBody>
      </p:sp>
      <p:sp>
        <p:nvSpPr>
          <p:cNvPr id="6" name="Footer Placeholder 5"/>
          <p:cNvSpPr>
            <a:spLocks noGrp="1"/>
          </p:cNvSpPr>
          <p:nvPr>
            <p:ph type="ftr" sz="quarter" idx="11"/>
          </p:nvPr>
        </p:nvSpPr>
        <p:spPr/>
        <p:txBody>
          <a:bodyPr/>
          <a:lstStyle>
            <a:lvl1pPr>
              <a:defRPr>
                <a:solidFill>
                  <a:srgbClr val="FFFF00"/>
                </a:solidFill>
              </a:defRPr>
            </a:lvl1pPr>
          </a:lstStyle>
          <a:p>
            <a:r>
              <a:rPr lang="de-DE" dirty="0" smtClean="0"/>
              <a:t>Projektverantwortliche: Jana, Sarah, Jacob, Astrid und Matthias Ludwig</a:t>
            </a:r>
            <a:endParaRPr lang="de-DE" dirty="0"/>
          </a:p>
        </p:txBody>
      </p:sp>
      <p:sp>
        <p:nvSpPr>
          <p:cNvPr id="7" name="Slide Number Placeholder 6"/>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76240" y="1485900"/>
            <a:ext cx="3429000" cy="391716"/>
          </a:xfrm>
        </p:spPr>
        <p:txBody>
          <a:bodyPr tIns="0" bIns="0" anchor="b"/>
          <a:lstStyle>
            <a:lvl1pPr algn="r">
              <a:buNone/>
              <a:defRPr sz="2000" b="1"/>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4093368" y="800100"/>
            <a:ext cx="4572000" cy="3429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de-DE" smtClean="0"/>
              <a:t>Bild durch Klicken auf Symbol hinzufügen</a:t>
            </a:r>
            <a:endParaRPr lang="en-US" dirty="0"/>
          </a:p>
        </p:txBody>
      </p:sp>
      <p:sp>
        <p:nvSpPr>
          <p:cNvPr id="4" name="Text Placeholder 3"/>
          <p:cNvSpPr>
            <a:spLocks noGrp="1"/>
          </p:cNvSpPr>
          <p:nvPr>
            <p:ph type="body" sz="half" idx="2"/>
          </p:nvPr>
        </p:nvSpPr>
        <p:spPr>
          <a:xfrm>
            <a:off x="376240" y="1907382"/>
            <a:ext cx="3429000" cy="6858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de-DE" smtClean="0"/>
              <a:t>Textmasterformate durch Klicken bearbeiten</a:t>
            </a:r>
          </a:p>
        </p:txBody>
      </p:sp>
      <p:sp>
        <p:nvSpPr>
          <p:cNvPr id="5" name="Date Placeholder 4"/>
          <p:cNvSpPr>
            <a:spLocks noGrp="1"/>
          </p:cNvSpPr>
          <p:nvPr>
            <p:ph type="dt" sz="half" idx="10"/>
          </p:nvPr>
        </p:nvSpPr>
        <p:spPr/>
        <p:txBody>
          <a:bodyPr/>
          <a:lstStyle/>
          <a:p>
            <a:fld id="{77681DC5-07DE-4CB0-8BF4-9AB285419639}" type="datetime1">
              <a:rPr lang="de-DE" smtClean="0"/>
              <a:pPr/>
              <a:t>16.02.2012</a:t>
            </a:fld>
            <a:endParaRPr lang="de-DE"/>
          </a:p>
        </p:txBody>
      </p:sp>
      <p:sp>
        <p:nvSpPr>
          <p:cNvPr id="6" name="Footer Placeholder 5"/>
          <p:cNvSpPr>
            <a:spLocks noGrp="1"/>
          </p:cNvSpPr>
          <p:nvPr>
            <p:ph type="ftr" sz="quarter" idx="11"/>
          </p:nvPr>
        </p:nvSpPr>
        <p:spPr/>
        <p:txBody>
          <a:bodyPr/>
          <a:lstStyle/>
          <a:p>
            <a:r>
              <a:rPr lang="de-DE" smtClean="0"/>
              <a:t>Projektverantwortliche: Jana, Sarah, Jacob, Astrid und Matthias Ludwig</a:t>
            </a:r>
            <a:endParaRPr lang="de-DE"/>
          </a:p>
        </p:txBody>
      </p:sp>
      <p:sp>
        <p:nvSpPr>
          <p:cNvPr id="7" name="Slide Number Placeholder 6"/>
          <p:cNvSpPr>
            <a:spLocks noGrp="1"/>
          </p:cNvSpPr>
          <p:nvPr>
            <p:ph type="sldNum" sz="quarter" idx="12"/>
          </p:nvPr>
        </p:nvSpPr>
        <p:spPr>
          <a:xfrm>
            <a:off x="8153400" y="4767264"/>
            <a:ext cx="533400" cy="273844"/>
          </a:xfrm>
        </p:spPr>
        <p:txBody>
          <a:bodyPr/>
          <a:lstStyle/>
          <a:p>
            <a:fld id="{E1AB505B-9F90-4F0F-8DAD-61488BEE476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rgbClr val="99CC00">
                <a:alpha val="76000"/>
              </a:srgbClr>
            </a:gs>
            <a:gs pos="1000">
              <a:schemeClr val="bg2">
                <a:tint val="38000"/>
                <a:satMod val="1800000"/>
              </a:schemeClr>
            </a:gs>
            <a:gs pos="0">
              <a:schemeClr val="bg2">
                <a:tint val="40000"/>
                <a:satMod val="1800000"/>
              </a:schemeClr>
            </a:gs>
            <a:gs pos="0">
              <a:schemeClr val="bg2">
                <a:tint val="40000"/>
                <a:satMod val="1800000"/>
              </a:schemeClr>
            </a:gs>
            <a:gs pos="90000">
              <a:schemeClr val="bg2">
                <a:shade val="18000"/>
                <a:satMod val="275000"/>
              </a:schemeClr>
            </a:gs>
            <a:gs pos="90000">
              <a:schemeClr val="bg2">
                <a:shade val="18000"/>
                <a:satMod val="275000"/>
              </a:schemeClr>
            </a:gs>
          </a:gsLst>
          <a:path path="rect">
            <a:fillToRect l="100000" t="100000"/>
          </a:path>
          <a:tileRect/>
        </a:gradFill>
        <a:effectLst/>
      </p:bgPr>
    </p:bg>
    <p:spTree>
      <p:nvGrpSpPr>
        <p:cNvPr id="1" name=""/>
        <p:cNvGrpSpPr/>
        <p:nvPr/>
      </p:nvGrpSpPr>
      <p:grpSpPr>
        <a:xfrm>
          <a:off x="0" y="0"/>
          <a:ext cx="0" cy="0"/>
          <a:chOff x="0" y="0"/>
          <a:chExt cx="0" cy="0"/>
        </a:xfrm>
      </p:grpSpPr>
      <p:sp>
        <p:nvSpPr>
          <p:cNvPr id="11" name="Flussdiagramm: Dokument 10"/>
          <p:cNvSpPr/>
          <p:nvPr userDrawn="1"/>
        </p:nvSpPr>
        <p:spPr>
          <a:xfrm rot="10800000">
            <a:off x="0" y="4225399"/>
            <a:ext cx="9144000" cy="918102"/>
          </a:xfrm>
          <a:prstGeom prst="flowChartDocument">
            <a:avLst/>
          </a:prstGeom>
          <a:blipFill dpi="0" rotWithShape="0">
            <a:blip r:embed="rId14" cstate="print"/>
            <a:srcRect/>
            <a:stretch>
              <a:fillRect/>
            </a:stretch>
          </a:blipFill>
          <a:ln w="0">
            <a:noFill/>
          </a:ln>
          <a:effectLst>
            <a:outerShdw blurRad="393700" dist="203200" dir="18900000" algn="b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C:\Users\Public\Documents\Mein Quadratmeter Zukunft\Logo Marienkäfer.jpg"/>
          <p:cNvPicPr>
            <a:picLocks noChangeAspect="1" noChangeArrowheads="1"/>
          </p:cNvPicPr>
          <p:nvPr userDrawn="1"/>
        </p:nvPicPr>
        <p:blipFill>
          <a:blip r:embed="rId15" cstate="print"/>
          <a:srcRect/>
          <a:stretch>
            <a:fillRect/>
          </a:stretch>
        </p:blipFill>
        <p:spPr bwMode="auto">
          <a:xfrm>
            <a:off x="5" y="0"/>
            <a:ext cx="1457325" cy="571500"/>
          </a:xfrm>
          <a:prstGeom prst="rect">
            <a:avLst/>
          </a:prstGeom>
          <a:noFill/>
        </p:spPr>
      </p:pic>
      <p:sp>
        <p:nvSpPr>
          <p:cNvPr id="7" name="Flowchart: Document 6"/>
          <p:cNvSpPr/>
          <p:nvPr/>
        </p:nvSpPr>
        <p:spPr>
          <a:xfrm rot="10800000">
            <a:off x="1" y="857174"/>
            <a:ext cx="9144000" cy="4172029"/>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005851"/>
            <a:ext cx="9144000" cy="3360319"/>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67544" y="573528"/>
            <a:ext cx="8496944" cy="605526"/>
          </a:xfrm>
          <a:prstGeom prst="rect">
            <a:avLst/>
          </a:prstGeom>
        </p:spPr>
        <p:txBody>
          <a:bodyPr vert="horz" lIns="0" tIns="9144" rIns="0" bIns="9144" anchor="b">
            <a:normAutofit/>
          </a:bodyPr>
          <a:lstStyle/>
          <a:p>
            <a:r>
              <a:rPr lang="de-DE" dirty="0" smtClean="0"/>
              <a:t>(M)ein Quadratmeter Zukunft</a:t>
            </a:r>
            <a:endParaRPr lang="en-US" dirty="0"/>
          </a:p>
        </p:txBody>
      </p:sp>
      <p:sp>
        <p:nvSpPr>
          <p:cNvPr id="30" name="Text Placeholder 29"/>
          <p:cNvSpPr>
            <a:spLocks noGrp="1"/>
          </p:cNvSpPr>
          <p:nvPr>
            <p:ph type="body" idx="1"/>
          </p:nvPr>
        </p:nvSpPr>
        <p:spPr>
          <a:xfrm>
            <a:off x="457200" y="1634728"/>
            <a:ext cx="8229600" cy="3086100"/>
          </a:xfrm>
          <a:prstGeom prst="rect">
            <a:avLst/>
          </a:prstGeom>
        </p:spPr>
        <p:txBody>
          <a:bodyPr vert="horz" lIns="9144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0" name="Date Placeholder 9"/>
          <p:cNvSpPr>
            <a:spLocks noGrp="1"/>
          </p:cNvSpPr>
          <p:nvPr>
            <p:ph type="dt" sz="half" idx="2"/>
          </p:nvPr>
        </p:nvSpPr>
        <p:spPr>
          <a:xfrm>
            <a:off x="457200" y="4767264"/>
            <a:ext cx="1981200" cy="273844"/>
          </a:xfrm>
          <a:prstGeom prst="rect">
            <a:avLst/>
          </a:prstGeom>
        </p:spPr>
        <p:txBody>
          <a:bodyPr vert="horz" anchor="b"/>
          <a:lstStyle>
            <a:lvl1pPr algn="ctr">
              <a:defRPr sz="1200">
                <a:solidFill>
                  <a:schemeClr val="tx2">
                    <a:shade val="50000"/>
                  </a:schemeClr>
                </a:solidFill>
              </a:defRPr>
            </a:lvl1pPr>
          </a:lstStyle>
          <a:p>
            <a:fld id="{0E34207B-0B45-41F6-AA6A-80A911D6E3A7}" type="datetime1">
              <a:rPr lang="de-DE" smtClean="0"/>
              <a:pPr/>
              <a:t>16.02.2012</a:t>
            </a:fld>
            <a:endParaRPr lang="de-DE" dirty="0"/>
          </a:p>
        </p:txBody>
      </p:sp>
      <p:sp>
        <p:nvSpPr>
          <p:cNvPr id="22" name="Footer Placeholder 21"/>
          <p:cNvSpPr>
            <a:spLocks noGrp="1"/>
          </p:cNvSpPr>
          <p:nvPr>
            <p:ph type="ftr" sz="quarter" idx="3"/>
          </p:nvPr>
        </p:nvSpPr>
        <p:spPr>
          <a:xfrm>
            <a:off x="2438400" y="4767264"/>
            <a:ext cx="3573760" cy="273844"/>
          </a:xfrm>
          <a:prstGeom prst="rect">
            <a:avLst/>
          </a:prstGeom>
        </p:spPr>
        <p:txBody>
          <a:bodyPr vert="horz" lIns="0" anchor="b"/>
          <a:lstStyle>
            <a:lvl1pPr algn="l">
              <a:defRPr sz="1200">
                <a:solidFill>
                  <a:schemeClr val="tx2">
                    <a:shade val="50000"/>
                  </a:schemeClr>
                </a:solidFill>
              </a:defRPr>
            </a:lvl1pPr>
          </a:lstStyle>
          <a:p>
            <a:r>
              <a:rPr lang="de-DE" smtClean="0"/>
              <a:t>Projektverantwortliche: Jana, Sarah, Jacob, Astrid und Matthias Ludwig</a:t>
            </a:r>
            <a:endParaRPr lang="de-DE" dirty="0"/>
          </a:p>
        </p:txBody>
      </p:sp>
      <p:sp>
        <p:nvSpPr>
          <p:cNvPr id="18" name="Slide Number Placeholder 17"/>
          <p:cNvSpPr>
            <a:spLocks noGrp="1"/>
          </p:cNvSpPr>
          <p:nvPr>
            <p:ph type="sldNum" sz="quarter" idx="4"/>
          </p:nvPr>
        </p:nvSpPr>
        <p:spPr>
          <a:xfrm>
            <a:off x="8153400" y="4767264"/>
            <a:ext cx="533400" cy="273844"/>
          </a:xfrm>
          <a:prstGeom prst="rect">
            <a:avLst/>
          </a:prstGeom>
        </p:spPr>
        <p:txBody>
          <a:bodyPr vert="horz" lIns="91440" rIns="0" anchor="b"/>
          <a:lstStyle>
            <a:lvl1pPr algn="r">
              <a:defRPr sz="1400">
                <a:solidFill>
                  <a:schemeClr val="tx2">
                    <a:shade val="50000"/>
                  </a:schemeClr>
                </a:solidFill>
              </a:defRPr>
            </a:lvl1pPr>
          </a:lstStyle>
          <a:p>
            <a:fld id="{E1AB505B-9F90-4F0F-8DAD-61488BEE4762}"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p:txStyles>
    <p:titleStyle>
      <a:lvl1pPr algn="l" rtl="0" eaLnBrk="1" latinLnBrk="0" hangingPunct="1">
        <a:spcBef>
          <a:spcPct val="0"/>
        </a:spcBef>
        <a:buNone/>
        <a:defRPr sz="4800" b="1" kern="1200"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0.gif"/><Relationship Id="rId4" Type="http://schemas.openxmlformats.org/officeDocument/2006/relationships/hyperlink" Target="http://www.mein-quadratmeter-zukunft.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www.mein-quadratmeter-zukunft.de/"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www.mein-quadratmeter-zukunft.de/" TargetMode="External"/><Relationship Id="rId5" Type="http://schemas.openxmlformats.org/officeDocument/2006/relationships/hyperlink" Target="mailto:info@mein-quadratmeter-zukunft.de" TargetMode="External"/><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tiff"/></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0.gif"/><Relationship Id="rId4" Type="http://schemas.openxmlformats.org/officeDocument/2006/relationships/hyperlink" Target="http://www.mein-quadratmeter-zukunft.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(M)Ein  Quadratmeter Zukunft</a:t>
            </a:r>
            <a:endParaRPr lang="de-DE" dirty="0"/>
          </a:p>
        </p:txBody>
      </p:sp>
      <p:sp>
        <p:nvSpPr>
          <p:cNvPr id="3" name="Untertitel 2"/>
          <p:cNvSpPr>
            <a:spLocks noGrp="1"/>
          </p:cNvSpPr>
          <p:nvPr>
            <p:ph type="subTitle" idx="1"/>
          </p:nvPr>
        </p:nvSpPr>
        <p:spPr/>
        <p:txBody>
          <a:bodyPr/>
          <a:lstStyle/>
          <a:p>
            <a:r>
              <a:rPr lang="de-DE" dirty="0" smtClean="0">
                <a:latin typeface="+mj-lt"/>
              </a:rPr>
              <a:t>Sagen auch Sie, das ist  </a:t>
            </a:r>
            <a:endParaRPr lang="de-DE" dirty="0">
              <a:latin typeface="+mj-lt"/>
            </a:endParaRPr>
          </a:p>
        </p:txBody>
      </p:sp>
      <p:pic>
        <p:nvPicPr>
          <p:cNvPr id="2054" name="Picture 6" descr="C:\Users\Ludwig Kinder\AppData\Local\Microsoft\Windows\Temporary Internet Files\Content.IE5\WEJV3ART\MC900346925[1].wmf"/>
          <p:cNvPicPr>
            <a:picLocks noChangeAspect="1" noChangeArrowheads="1"/>
          </p:cNvPicPr>
          <p:nvPr/>
        </p:nvPicPr>
        <p:blipFill>
          <a:blip r:embed="rId4" cstate="print"/>
          <a:srcRect/>
          <a:stretch>
            <a:fillRect/>
          </a:stretch>
        </p:blipFill>
        <p:spPr bwMode="auto">
          <a:xfrm>
            <a:off x="-540568" y="4587974"/>
            <a:ext cx="385812" cy="360636"/>
          </a:xfrm>
          <a:prstGeom prst="rect">
            <a:avLst/>
          </a:prstGeom>
          <a:noFill/>
        </p:spPr>
      </p:pic>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0347 -0.10003 C -0.00226 -0.10899 -0.00139 -0.113 -0.00261 -0.12195 C -0.00208 -0.1377 -0.00504 -0.17259 0.00694 -0.17876 C 0.01597 -0.16888 0.01736 -0.14264 0.0276 -0.13708 C 0.03628 -0.11763 0.06059 -0.11609 0.07274 -0.11516 C 0.08177 -0.11454 0.09045 -0.11423 0.0993 -0.11362 C 0.12986 -0.10158 0.16892 -0.11022 0.20121 -0.11176 C 0.24462 -0.12411 0.2901 -0.11362 0.3342 -0.11856 C 0.34948 -0.12658 0.49305 -0.12411 0.53611 -0.12535 C 0.59826 -0.13616 0.65937 -0.14171 0.72205 -0.14356 C 0.73264 -0.14542 0.74253 -0.14881 0.75312 -0.15036 C 0.76389 -0.15468 0.75087 -0.15036 0.77014 -0.15036 C 0.78733 -0.15036 0.81198 -0.15252 0.83055 -0.15375 C 0.85156 -0.15808 0.87187 -0.14881 0.89271 -0.14542 C 0.89983 -0.14202 0.90729 -0.14295 0.91441 -0.14696 C 0.91858 -0.1519 0.92292 -0.15252 0.9276 -0.1553 C 0.93889 -0.16209 0.95035 -0.16765 0.96163 -0.17382 C 0.96805 -0.18154 0.9651 -0.17938 0.97014 -0.18216 C 0.97483 -0.1908 0.97552 -0.18864 0.9776 -0.20068 C 0.97465 -0.22384 0.96163 -0.23526 0.9493 -0.23927 C 0.93976 -0.24576 0.9283 -0.24607 0.91823 -0.24761 C 0.90799 -0.25162 0.89757 -0.25162 0.88715 -0.25286 C 0.82135 -0.24946 0.75573 -0.24607 0.68993 -0.24421 C 0.64861 -0.24668 0.6066 -0.2473 0.56545 -0.25595 C 0.53073 -0.27262 0.56684 -0.25595 0.46632 -0.25934 C 0.46146 -0.25965 0.45521 -0.26552 0.45035 -0.26768 C 0.44531 -0.27354 0.43837 -0.27725 0.4342 -0.28466 C 0.43055 -0.29114 0.43246 -0.28836 0.42865 -0.29299 C 0.42639 -0.29886 0.42569 -0.30287 0.42483 -0.30967 C 0.42517 -0.31368 0.42465 -0.318 0.42569 -0.3214 C 0.42639 -0.32387 0.4283 -0.32387 0.42951 -0.32479 C 0.4349 -0.33097 0.43142 -0.32881 0.43611 -0.33313 C 0.44687 -0.34332 0.45677 -0.35165 0.4691 -0.35381 C 0.47326 -0.35412 0.47726 -0.35443 0.48142 -0.35505 C 0.49601 -0.35412 0.50937 -0.35227 0.52378 -0.35011 C 0.54479 -0.34208 0.56667 -0.33807 0.58802 -0.33313 C 0.59653 -0.33128 0.61337 -0.32819 0.61337 -0.32819 C 0.63177 -0.32201 0.65052 -0.3214 0.6691 -0.318 C 0.70781 -0.30226 0.75625 -0.30905 0.79375 -0.30812 C 0.83108 -0.30627 0.83663 -0.30473 0.87569 -0.30812 C 0.88194 -0.30874 0.89462 -0.31152 0.89462 -0.31152 C 0.9099 -0.318 0.92552 -0.32201 0.9408 -0.32819 C 0.9434 -0.33035 0.94583 -0.33282 0.94844 -0.33498 C 0.94965 -0.33622 0.95226 -0.33838 0.95226 -0.33838 C 0.95278 -0.33992 0.95521 -0.3461 0.95503 -0.34826 C 0.95399 -0.36215 0.93403 -0.37018 0.9276 -0.37172 C 0.92083 -0.37512 0.91597 -0.37882 0.90885 -0.38037 C 0.90278 -0.38531 0.89653 -0.38561 0.88993 -0.38685 C 0.86979 -0.39488 0.84826 -0.40074 0.8276 -0.40383 C 0.82066 -0.40784 0.82899 -0.40352 0.81441 -0.40692 C 0.79705 -0.41093 0.78021 -0.41464 0.7625 -0.41711 C 0.76684 -0.42421 0.78108 -0.43316 0.78715 -0.43563 C 0.80677 -0.4347 0.8217 -0.43409 0.83993 -0.43069 C 0.87187 -0.43193 0.87309 -0.43069 0.89375 -0.43717 C 0.8967 -0.43995 0.90573 -0.4486 0.90781 -0.4523 C 0.9099 -0.45601 0.91111 -0.46095 0.91354 -0.46403 C 0.92396 -0.47731 0.92812 -0.47546 0.93715 -0.49429 C 0.93819 -0.49985 0.93976 -0.50386 0.9408 -0.50942 C 0.93871 -0.52115 0.9342 -0.52763 0.93229 -0.53967 C 0.93177 -0.54863 0.93055 -0.55758 0.93055 -0.56653 C 0.93055 -0.57364 0.93472 -0.58321 0.93611 -0.59 C 0.93628 -0.59093 0.9375 -0.60019 0.93802 -0.60173 C 0.9408 -0.6113 0.9493 -0.62705 0.95503 -0.63013 C 0.96163 -0.63816 0.96892 -0.64218 0.97674 -0.64526 C 0.98108 -0.65051 0.98663 -0.65175 0.99184 -0.6536 C 1.00052 -0.65946 1.01007 -0.66193 1.0191 -0.66533 C 1.02604 -0.6678 1.03281 -0.67181 1.03993 -0.67367 C 1.04826 -0.67922 1.06632 -0.67892 1.06632 -0.67892 C 1.08646 -0.67398 1.10503 -0.65854 1.12483 -0.65206 C 1.12865 -0.64959 1.13316 -0.64681 1.13715 -0.64526 C 1.13906 -0.64465 1.14271 -0.64372 1.14271 -0.64372 " pathEditMode="relative" ptsTypes="ffffffffffffffffffffffffffffffffffffffffffffffffffffffffffffffffffffffA">
                                      <p:cBhvr>
                                        <p:cTn id="13" dur="20000" fill="hold"/>
                                        <p:tgtEl>
                                          <p:spTgt spid="20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Dokument 8"/>
          <p:cNvSpPr/>
          <p:nvPr/>
        </p:nvSpPr>
        <p:spPr>
          <a:xfrm rot="10800000">
            <a:off x="0" y="4225399"/>
            <a:ext cx="9144000" cy="918102"/>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475656" y="0"/>
            <a:ext cx="7221488" cy="411510"/>
          </a:xfrm>
        </p:spPr>
        <p:txBody>
          <a:bodyPr>
            <a:normAutofit/>
          </a:bodyPr>
          <a:lstStyle/>
          <a:p>
            <a:r>
              <a:rPr lang="de-DE" sz="2400" dirty="0" smtClean="0"/>
              <a:t>(M)ein Quadratmeter </a:t>
            </a:r>
            <a:r>
              <a:rPr lang="de-DE" sz="2400" smtClean="0"/>
              <a:t>Zukunft – Homepage</a:t>
            </a:r>
            <a:endParaRPr lang="de-DE" sz="2400" dirty="0"/>
          </a:p>
        </p:txBody>
      </p:sp>
      <p:sp>
        <p:nvSpPr>
          <p:cNvPr id="5" name="Datumsplatzhalter 4"/>
          <p:cNvSpPr>
            <a:spLocks noGrp="1"/>
          </p:cNvSpPr>
          <p:nvPr>
            <p:ph type="dt" sz="half" idx="10"/>
          </p:nvPr>
        </p:nvSpPr>
        <p:spPr>
          <a:xfrm>
            <a:off x="457200" y="4767264"/>
            <a:ext cx="1306488" cy="273844"/>
          </a:xfrm>
        </p:spPr>
        <p:txBody>
          <a:bodyPr/>
          <a:lstStyle/>
          <a:p>
            <a:pPr algn="l"/>
            <a:fld id="{6C427F4B-D2C6-41F3-B158-FBAAD447CE04}" type="datetime1">
              <a:rPr lang="de-DE" smtClean="0"/>
              <a:pPr algn="l"/>
              <a:t>16.02.2012</a:t>
            </a:fld>
            <a:endParaRPr lang="de-DE" dirty="0"/>
          </a:p>
        </p:txBody>
      </p:sp>
      <p:sp>
        <p:nvSpPr>
          <p:cNvPr id="6" name="Fußzeilenplatzhalter 5"/>
          <p:cNvSpPr>
            <a:spLocks noGrp="1"/>
          </p:cNvSpPr>
          <p:nvPr>
            <p:ph type="ftr" sz="quarter" idx="11"/>
          </p:nvPr>
        </p:nvSpPr>
        <p:spPr>
          <a:xfrm>
            <a:off x="1691680" y="4767264"/>
            <a:ext cx="6840760" cy="273844"/>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10</a:t>
            </a:fld>
            <a:endParaRPr lang="de-DE" dirty="0">
              <a:solidFill>
                <a:srgbClr val="FF0000"/>
              </a:solidFill>
            </a:endParaRPr>
          </a:p>
        </p:txBody>
      </p:sp>
      <p:pic>
        <p:nvPicPr>
          <p:cNvPr id="11" name="Inhaltsplatzhalter 10" descr="Seite 1.jpg"/>
          <p:cNvPicPr>
            <a:picLocks noGrp="1" noChangeAspect="1"/>
          </p:cNvPicPr>
          <p:nvPr>
            <p:ph sz="half" idx="1"/>
          </p:nvPr>
        </p:nvPicPr>
        <p:blipFill>
          <a:blip r:embed="rId4" cstate="print"/>
          <a:stretch>
            <a:fillRect/>
          </a:stretch>
        </p:blipFill>
        <p:spPr>
          <a:xfrm>
            <a:off x="1475656" y="573528"/>
            <a:ext cx="6131024" cy="3906537"/>
          </a:xfrm>
        </p:spPr>
      </p:pic>
    </p:spTree>
  </p:cSld>
  <p:clrMapOvr>
    <a:masterClrMapping/>
  </p:clrMapOvr>
  <p:transition spd="med"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Dokument 8"/>
          <p:cNvSpPr/>
          <p:nvPr/>
        </p:nvSpPr>
        <p:spPr>
          <a:xfrm rot="10800000">
            <a:off x="0" y="4225399"/>
            <a:ext cx="9144000" cy="918102"/>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475656" y="0"/>
            <a:ext cx="7221488" cy="411510"/>
          </a:xfrm>
        </p:spPr>
        <p:txBody>
          <a:bodyPr>
            <a:normAutofit/>
          </a:bodyPr>
          <a:lstStyle/>
          <a:p>
            <a:r>
              <a:rPr lang="de-DE" sz="2400" dirty="0" smtClean="0"/>
              <a:t>(M)ein Quadratmeter </a:t>
            </a:r>
            <a:r>
              <a:rPr lang="de-DE" sz="2400" smtClean="0"/>
              <a:t>Zukunft – Homepage</a:t>
            </a:r>
            <a:endParaRPr lang="de-DE" sz="2400" dirty="0"/>
          </a:p>
        </p:txBody>
      </p:sp>
      <p:sp>
        <p:nvSpPr>
          <p:cNvPr id="5" name="Datumsplatzhalter 4"/>
          <p:cNvSpPr>
            <a:spLocks noGrp="1"/>
          </p:cNvSpPr>
          <p:nvPr>
            <p:ph type="dt" sz="half" idx="10"/>
          </p:nvPr>
        </p:nvSpPr>
        <p:spPr>
          <a:xfrm>
            <a:off x="457200" y="4767264"/>
            <a:ext cx="1306488" cy="273844"/>
          </a:xfrm>
        </p:spPr>
        <p:txBody>
          <a:bodyPr/>
          <a:lstStyle/>
          <a:p>
            <a:pPr algn="l"/>
            <a:fld id="{6C427F4B-D2C6-41F3-B158-FBAAD447CE04}" type="datetime1">
              <a:rPr lang="de-DE" smtClean="0"/>
              <a:pPr algn="l"/>
              <a:t>16.02.2012</a:t>
            </a:fld>
            <a:endParaRPr lang="de-DE" dirty="0"/>
          </a:p>
        </p:txBody>
      </p:sp>
      <p:sp>
        <p:nvSpPr>
          <p:cNvPr id="6" name="Fußzeilenplatzhalter 5"/>
          <p:cNvSpPr>
            <a:spLocks noGrp="1"/>
          </p:cNvSpPr>
          <p:nvPr>
            <p:ph type="ftr" sz="quarter" idx="11"/>
          </p:nvPr>
        </p:nvSpPr>
        <p:spPr>
          <a:xfrm>
            <a:off x="1691680" y="4767264"/>
            <a:ext cx="6840760" cy="273844"/>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11</a:t>
            </a:fld>
            <a:endParaRPr lang="de-DE" dirty="0">
              <a:solidFill>
                <a:srgbClr val="FF0000"/>
              </a:solidFill>
            </a:endParaRPr>
          </a:p>
        </p:txBody>
      </p:sp>
      <p:pic>
        <p:nvPicPr>
          <p:cNvPr id="11" name="Inhaltsplatzhalter 10" descr="Seite 1.jpg"/>
          <p:cNvPicPr>
            <a:picLocks noGrp="1" noChangeAspect="1"/>
          </p:cNvPicPr>
          <p:nvPr>
            <p:ph sz="half" idx="1"/>
          </p:nvPr>
        </p:nvPicPr>
        <p:blipFill>
          <a:blip r:embed="rId4" cstate="print"/>
          <a:srcRect b="18753"/>
          <a:stretch>
            <a:fillRect/>
          </a:stretch>
        </p:blipFill>
        <p:spPr>
          <a:xfrm>
            <a:off x="1547664" y="555526"/>
            <a:ext cx="6048672" cy="3712905"/>
          </a:xfrm>
        </p:spPr>
      </p:pic>
    </p:spTree>
  </p:cSld>
  <p:clrMapOvr>
    <a:masterClrMapping/>
  </p:clrMapOvr>
  <p:transition spd="med"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Dokument 8"/>
          <p:cNvSpPr/>
          <p:nvPr/>
        </p:nvSpPr>
        <p:spPr>
          <a:xfrm rot="10800000">
            <a:off x="0" y="4225399"/>
            <a:ext cx="9144000" cy="918102"/>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475656" y="0"/>
            <a:ext cx="7221488" cy="411510"/>
          </a:xfrm>
        </p:spPr>
        <p:txBody>
          <a:bodyPr>
            <a:normAutofit/>
          </a:bodyPr>
          <a:lstStyle/>
          <a:p>
            <a:r>
              <a:rPr lang="de-DE" sz="2400" dirty="0" smtClean="0"/>
              <a:t>(M)ein Quadratmeter </a:t>
            </a:r>
            <a:r>
              <a:rPr lang="de-DE" sz="2400" smtClean="0"/>
              <a:t>Zukunft – Homepage</a:t>
            </a:r>
            <a:endParaRPr lang="de-DE" sz="2400" dirty="0"/>
          </a:p>
        </p:txBody>
      </p:sp>
      <p:sp>
        <p:nvSpPr>
          <p:cNvPr id="5" name="Datumsplatzhalter 4"/>
          <p:cNvSpPr>
            <a:spLocks noGrp="1"/>
          </p:cNvSpPr>
          <p:nvPr>
            <p:ph type="dt" sz="half" idx="10"/>
          </p:nvPr>
        </p:nvSpPr>
        <p:spPr>
          <a:xfrm>
            <a:off x="457200" y="4767264"/>
            <a:ext cx="1306488" cy="273844"/>
          </a:xfrm>
        </p:spPr>
        <p:txBody>
          <a:bodyPr/>
          <a:lstStyle/>
          <a:p>
            <a:pPr algn="l"/>
            <a:fld id="{6C427F4B-D2C6-41F3-B158-FBAAD447CE04}" type="datetime1">
              <a:rPr lang="de-DE" smtClean="0"/>
              <a:pPr algn="l"/>
              <a:t>16.02.2012</a:t>
            </a:fld>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12</a:t>
            </a:fld>
            <a:endParaRPr lang="de-DE" dirty="0">
              <a:solidFill>
                <a:srgbClr val="FF0000"/>
              </a:solidFill>
            </a:endParaRPr>
          </a:p>
        </p:txBody>
      </p:sp>
      <p:pic>
        <p:nvPicPr>
          <p:cNvPr id="11" name="Inhaltsplatzhalter 10" descr="Seite 1.jpg"/>
          <p:cNvPicPr>
            <a:picLocks noGrp="1" noChangeAspect="1"/>
          </p:cNvPicPr>
          <p:nvPr>
            <p:ph sz="half" idx="1"/>
          </p:nvPr>
        </p:nvPicPr>
        <p:blipFill>
          <a:blip r:embed="rId4" cstate="print"/>
          <a:stretch>
            <a:fillRect/>
          </a:stretch>
        </p:blipFill>
        <p:spPr>
          <a:xfrm>
            <a:off x="2123728" y="573528"/>
            <a:ext cx="4608512" cy="4528680"/>
          </a:xfrm>
        </p:spPr>
      </p:pic>
      <p:sp>
        <p:nvSpPr>
          <p:cNvPr id="6" name="Fußzeilenplatzhalter 5"/>
          <p:cNvSpPr>
            <a:spLocks noGrp="1"/>
          </p:cNvSpPr>
          <p:nvPr>
            <p:ph type="ftr" sz="quarter" idx="11"/>
          </p:nvPr>
        </p:nvSpPr>
        <p:spPr>
          <a:xfrm>
            <a:off x="1691680" y="4803998"/>
            <a:ext cx="6840760" cy="273844"/>
          </a:xfrm>
        </p:spPr>
        <p:txBody>
          <a:bodyPr/>
          <a:lstStyle/>
          <a:p>
            <a:r>
              <a:rPr lang="de-DE" dirty="0" smtClean="0"/>
              <a:t>Projektverantwortliche: Jana, Sarah, Jacob, Astrid und Matthias Ludwig</a:t>
            </a:r>
            <a:endParaRPr lang="de-DE" dirty="0"/>
          </a:p>
        </p:txBody>
      </p:sp>
    </p:spTree>
  </p:cSld>
  <p:clrMapOvr>
    <a:masterClrMapping/>
  </p:clrMapOvr>
  <p:transition spd="med"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Dokument 8"/>
          <p:cNvSpPr/>
          <p:nvPr/>
        </p:nvSpPr>
        <p:spPr>
          <a:xfrm rot="10800000">
            <a:off x="0" y="4225399"/>
            <a:ext cx="9144000" cy="918102"/>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573528"/>
            <a:ext cx="8229600" cy="6858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3779912" y="1275606"/>
            <a:ext cx="5040560" cy="3244962"/>
          </a:xfrm>
        </p:spPr>
        <p:txBody>
          <a:bodyPr>
            <a:normAutofit/>
          </a:bodyPr>
          <a:lstStyle/>
          <a:p>
            <a:endParaRPr lang="de-DE" sz="2000" b="1" dirty="0" smtClean="0">
              <a:solidFill>
                <a:srgbClr val="FFFF00"/>
              </a:solidFill>
              <a:hlinkClick r:id="rId4"/>
            </a:endParaRPr>
          </a:p>
          <a:p>
            <a:endParaRPr lang="de-DE" sz="2000" b="1" dirty="0" smtClean="0">
              <a:solidFill>
                <a:srgbClr val="FFFF00"/>
              </a:solidFill>
              <a:hlinkClick r:id="rId4"/>
            </a:endParaRPr>
          </a:p>
          <a:p>
            <a:endParaRPr lang="de-DE" sz="2000" b="1" dirty="0" smtClean="0">
              <a:solidFill>
                <a:srgbClr val="FFFF00"/>
              </a:solidFill>
              <a:hlinkClick r:id="rId4"/>
            </a:endParaRPr>
          </a:p>
          <a:p>
            <a:endParaRPr lang="de-DE" sz="2000" b="1" dirty="0" smtClean="0">
              <a:solidFill>
                <a:srgbClr val="FFFF00"/>
              </a:solidFill>
              <a:hlinkClick r:id="rId4"/>
            </a:endParaRPr>
          </a:p>
          <a:p>
            <a:endParaRPr lang="de-DE" sz="2000" b="1" dirty="0" smtClean="0">
              <a:solidFill>
                <a:srgbClr val="FFFF00"/>
              </a:solidFill>
            </a:endParaRPr>
          </a:p>
          <a:p>
            <a:endParaRPr lang="de-DE" sz="2000" dirty="0"/>
          </a:p>
        </p:txBody>
      </p:sp>
      <p:sp>
        <p:nvSpPr>
          <p:cNvPr id="5" name="Datumsplatzhalter 4"/>
          <p:cNvSpPr>
            <a:spLocks noGrp="1"/>
          </p:cNvSpPr>
          <p:nvPr>
            <p:ph type="dt" sz="half" idx="10"/>
          </p:nvPr>
        </p:nvSpPr>
        <p:spPr>
          <a:xfrm>
            <a:off x="457200" y="4767264"/>
            <a:ext cx="1306488" cy="273844"/>
          </a:xfrm>
        </p:spPr>
        <p:txBody>
          <a:bodyPr/>
          <a:lstStyle/>
          <a:p>
            <a:pPr algn="l"/>
            <a:fld id="{6C427F4B-D2C6-41F3-B158-FBAAD447CE04}" type="datetime1">
              <a:rPr lang="de-DE" smtClean="0"/>
              <a:pPr algn="l"/>
              <a:t>16.02.2012</a:t>
            </a:fld>
            <a:endParaRPr lang="de-DE" dirty="0"/>
          </a:p>
        </p:txBody>
      </p:sp>
      <p:sp>
        <p:nvSpPr>
          <p:cNvPr id="6" name="Fußzeilenplatzhalter 5"/>
          <p:cNvSpPr>
            <a:spLocks noGrp="1"/>
          </p:cNvSpPr>
          <p:nvPr>
            <p:ph type="ftr" sz="quarter" idx="11"/>
          </p:nvPr>
        </p:nvSpPr>
        <p:spPr>
          <a:xfrm>
            <a:off x="1691680" y="4767264"/>
            <a:ext cx="6840760" cy="273844"/>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13</a:t>
            </a:fld>
            <a:endParaRPr lang="de-DE" dirty="0">
              <a:solidFill>
                <a:srgbClr val="FF0000"/>
              </a:solidFill>
            </a:endParaRPr>
          </a:p>
        </p:txBody>
      </p:sp>
      <p:pic>
        <p:nvPicPr>
          <p:cNvPr id="31" name="Inhaltsplatzhalter 30" descr="Erdeaufblatt.gif"/>
          <p:cNvPicPr>
            <a:picLocks noGrp="1" noChangeAspect="1"/>
          </p:cNvPicPr>
          <p:nvPr>
            <p:ph sz="half" idx="1"/>
          </p:nvPr>
        </p:nvPicPr>
        <p:blipFill>
          <a:blip r:embed="rId5" cstate="print">
            <a:lum bright="7000"/>
          </a:blip>
          <a:srcRect l="13751" t="10707" r="18073" b="8566"/>
          <a:stretch>
            <a:fillRect/>
          </a:stretch>
        </p:blipFill>
        <p:spPr>
          <a:xfrm>
            <a:off x="6005383" y="2017526"/>
            <a:ext cx="2822496" cy="2336175"/>
          </a:xfrm>
        </p:spPr>
      </p:pic>
      <p:sp>
        <p:nvSpPr>
          <p:cNvPr id="10" name="Rechteck 9"/>
          <p:cNvSpPr/>
          <p:nvPr/>
        </p:nvSpPr>
        <p:spPr>
          <a:xfrm>
            <a:off x="251520" y="1419622"/>
            <a:ext cx="8100392" cy="3108543"/>
          </a:xfrm>
          <a:prstGeom prst="rect">
            <a:avLst/>
          </a:prstGeom>
        </p:spPr>
        <p:txBody>
          <a:bodyPr wrap="square">
            <a:spAutoFit/>
          </a:bodyPr>
          <a:lstStyle/>
          <a:p>
            <a:r>
              <a:rPr lang="de-DE" sz="2800" dirty="0" smtClean="0">
                <a:solidFill>
                  <a:srgbClr val="C00000"/>
                </a:solidFill>
                <a:latin typeface="+mj-lt"/>
              </a:rPr>
              <a:t>Bitte unterstützen Sie unser Projekt bei der </a:t>
            </a:r>
            <a:r>
              <a:rPr lang="de-DE" sz="2800" b="1" dirty="0" smtClean="0">
                <a:solidFill>
                  <a:srgbClr val="FFFF00"/>
                </a:solidFill>
                <a:latin typeface="+mj-lt"/>
              </a:rPr>
              <a:t>„</a:t>
            </a:r>
            <a:r>
              <a:rPr lang="de-DE" sz="2800" b="1" dirty="0" err="1" smtClean="0">
                <a:solidFill>
                  <a:srgbClr val="FFFF00"/>
                </a:solidFill>
                <a:latin typeface="+mj-lt"/>
              </a:rPr>
              <a:t>Kassieraktion</a:t>
            </a:r>
            <a:r>
              <a:rPr lang="de-DE" sz="2800" b="1" dirty="0" smtClean="0">
                <a:solidFill>
                  <a:srgbClr val="FFFF00"/>
                </a:solidFill>
                <a:latin typeface="+mj-lt"/>
              </a:rPr>
              <a:t>“  </a:t>
            </a:r>
            <a:r>
              <a:rPr lang="de-DE" sz="2800" dirty="0" smtClean="0">
                <a:solidFill>
                  <a:srgbClr val="C00000"/>
                </a:solidFill>
                <a:latin typeface="+mj-lt"/>
              </a:rPr>
              <a:t>zu „Ideen Initiative Zukunft“ der </a:t>
            </a:r>
            <a:r>
              <a:rPr lang="de-DE" sz="2800" dirty="0" err="1" smtClean="0">
                <a:solidFill>
                  <a:srgbClr val="C00000"/>
                </a:solidFill>
                <a:latin typeface="+mj-lt"/>
              </a:rPr>
              <a:t>dm</a:t>
            </a:r>
            <a:r>
              <a:rPr lang="de-DE" sz="2800" dirty="0" smtClean="0">
                <a:solidFill>
                  <a:srgbClr val="C00000"/>
                </a:solidFill>
                <a:latin typeface="+mj-lt"/>
              </a:rPr>
              <a:t>-Drogerie am </a:t>
            </a:r>
            <a:r>
              <a:rPr lang="de-DE" sz="2800" dirty="0" smtClean="0">
                <a:solidFill>
                  <a:srgbClr val="FFFF00"/>
                </a:solidFill>
                <a:latin typeface="+mj-lt"/>
              </a:rPr>
              <a:t/>
            </a:r>
            <a:br>
              <a:rPr lang="de-DE" sz="2800" dirty="0" smtClean="0">
                <a:solidFill>
                  <a:srgbClr val="FFFF00"/>
                </a:solidFill>
                <a:latin typeface="+mj-lt"/>
              </a:rPr>
            </a:br>
            <a:r>
              <a:rPr lang="de-DE" sz="2800" b="1" dirty="0" smtClean="0">
                <a:solidFill>
                  <a:srgbClr val="FFFF00"/>
                </a:solidFill>
                <a:latin typeface="+mj-lt"/>
              </a:rPr>
              <a:t>Mittwoch, den 29. Februar 2012  </a:t>
            </a:r>
            <a:br>
              <a:rPr lang="de-DE" sz="2800" b="1" dirty="0" smtClean="0">
                <a:solidFill>
                  <a:srgbClr val="FFFF00"/>
                </a:solidFill>
                <a:latin typeface="+mj-lt"/>
              </a:rPr>
            </a:br>
            <a:r>
              <a:rPr lang="de-DE" sz="2800" b="1" dirty="0" smtClean="0">
                <a:solidFill>
                  <a:srgbClr val="FFFF00"/>
                </a:solidFill>
                <a:latin typeface="+mj-lt"/>
              </a:rPr>
              <a:t>von 10:00 Uhr bis 10:30 Uhr </a:t>
            </a:r>
            <a:br>
              <a:rPr lang="de-DE" sz="2800" b="1" dirty="0" smtClean="0">
                <a:solidFill>
                  <a:srgbClr val="FFFF00"/>
                </a:solidFill>
                <a:latin typeface="+mj-lt"/>
              </a:rPr>
            </a:br>
            <a:r>
              <a:rPr lang="de-DE" sz="2800" b="1" dirty="0" smtClean="0">
                <a:solidFill>
                  <a:srgbClr val="FFFF00"/>
                </a:solidFill>
                <a:latin typeface="+mj-lt"/>
              </a:rPr>
              <a:t>in diesem </a:t>
            </a:r>
            <a:r>
              <a:rPr lang="de-DE" sz="2800" b="1" dirty="0" err="1" smtClean="0">
                <a:solidFill>
                  <a:srgbClr val="FFFF00"/>
                </a:solidFill>
                <a:latin typeface="+mj-lt"/>
              </a:rPr>
              <a:t>dm</a:t>
            </a:r>
            <a:r>
              <a:rPr lang="de-DE" sz="2800" b="1" dirty="0" smtClean="0">
                <a:solidFill>
                  <a:srgbClr val="FFFF00"/>
                </a:solidFill>
                <a:latin typeface="+mj-lt"/>
              </a:rPr>
              <a:t>-Markt.</a:t>
            </a:r>
          </a:p>
          <a:p>
            <a:r>
              <a:rPr lang="de-DE" sz="2800" b="1" dirty="0" smtClean="0">
                <a:solidFill>
                  <a:srgbClr val="FFFF00"/>
                </a:solidFill>
                <a:latin typeface="+mj-lt"/>
              </a:rPr>
              <a:t>					</a:t>
            </a:r>
            <a:r>
              <a:rPr lang="de-DE" sz="2800" b="1" i="1" dirty="0" smtClean="0">
                <a:solidFill>
                  <a:srgbClr val="FFFF00"/>
                </a:solidFill>
                <a:latin typeface="+mj-lt"/>
              </a:rPr>
              <a:t>Vielen Dank!</a:t>
            </a:r>
          </a:p>
        </p:txBody>
      </p:sp>
    </p:spTree>
  </p:cSld>
  <p:clrMapOvr>
    <a:masterClrMapping/>
  </p:clrMapOvr>
  <p:transition spd="med"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Scale>
                                      <p:cBhvr>
                                        <p:cTn id="7" dur="3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31"/>
                                        </p:tgtEl>
                                        <p:attrNameLst>
                                          <p:attrName>ppt_x</p:attrName>
                                          <p:attrName>ppt_y</p:attrName>
                                        </p:attrNameLst>
                                      </p:cBhvr>
                                    </p:animMotion>
                                    <p:animEffect transition="in" filter="fade">
                                      <p:cBhvr>
                                        <p:cTn id="9" dur="3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ussdiagramm: Dokument 9"/>
          <p:cNvSpPr/>
          <p:nvPr/>
        </p:nvSpPr>
        <p:spPr>
          <a:xfrm rot="10800000">
            <a:off x="0" y="4225399"/>
            <a:ext cx="9144000" cy="918102"/>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061120103601.jpg"/>
          <p:cNvPicPr>
            <a:picLocks noChangeAspect="1"/>
          </p:cNvPicPr>
          <p:nvPr/>
        </p:nvPicPr>
        <p:blipFill>
          <a:blip r:embed="rId4" cstate="print"/>
          <a:stretch>
            <a:fillRect/>
          </a:stretch>
        </p:blipFill>
        <p:spPr>
          <a:xfrm>
            <a:off x="6804248" y="1563638"/>
            <a:ext cx="2067694" cy="26437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title"/>
          </p:nvPr>
        </p:nvSpPr>
        <p:spPr/>
        <p:txBody>
          <a:bodyPr>
            <a:normAutofit fontScale="90000"/>
          </a:bodyPr>
          <a:lstStyle/>
          <a:p>
            <a:r>
              <a:rPr lang="de-DE" dirty="0" smtClean="0"/>
              <a:t>(M)ein Quadratmeter Zukunft</a:t>
            </a:r>
            <a:endParaRPr lang="de-DE" dirty="0"/>
          </a:p>
        </p:txBody>
      </p:sp>
      <p:sp>
        <p:nvSpPr>
          <p:cNvPr id="3" name="Inhaltsplatzhalter 2"/>
          <p:cNvSpPr>
            <a:spLocks noGrp="1"/>
          </p:cNvSpPr>
          <p:nvPr>
            <p:ph idx="1"/>
          </p:nvPr>
        </p:nvSpPr>
        <p:spPr>
          <a:xfrm>
            <a:off x="395536" y="1563638"/>
            <a:ext cx="6336704" cy="3086100"/>
          </a:xfrm>
        </p:spPr>
        <p:txBody>
          <a:bodyPr>
            <a:normAutofit fontScale="77500" lnSpcReduction="20000"/>
          </a:bodyPr>
          <a:lstStyle/>
          <a:p>
            <a:pPr marL="0" indent="1588">
              <a:lnSpc>
                <a:spcPct val="120000"/>
              </a:lnSpc>
              <a:spcBef>
                <a:spcPts val="0"/>
              </a:spcBef>
              <a:buNone/>
            </a:pPr>
            <a:r>
              <a:rPr lang="de-DE" b="1" dirty="0" smtClean="0">
                <a:latin typeface="+mj-lt"/>
              </a:rPr>
              <a:t>Die Initiative </a:t>
            </a:r>
            <a:br>
              <a:rPr lang="de-DE" b="1" dirty="0" smtClean="0">
                <a:latin typeface="+mj-lt"/>
              </a:rPr>
            </a:br>
            <a:r>
              <a:rPr lang="de-DE" b="1" dirty="0" smtClean="0">
                <a:solidFill>
                  <a:srgbClr val="C00000"/>
                </a:solidFill>
                <a:latin typeface="+mj-lt"/>
              </a:rPr>
              <a:t>„(M)ein Quadratmeter Zukunft“ </a:t>
            </a:r>
            <a:r>
              <a:rPr lang="de-DE" b="1" dirty="0" smtClean="0">
                <a:latin typeface="+mj-lt"/>
              </a:rPr>
              <a:t/>
            </a:r>
            <a:br>
              <a:rPr lang="de-DE" b="1" dirty="0" smtClean="0">
                <a:latin typeface="+mj-lt"/>
              </a:rPr>
            </a:br>
            <a:r>
              <a:rPr lang="de-DE" b="1" dirty="0" smtClean="0">
                <a:latin typeface="+mj-lt"/>
              </a:rPr>
              <a:t>will Anregungen geben, wie auf weniger als einem Quadratmeter im eigenen Garten, der eigenen Terrasse oder dem eigenen Balkon die Natur unterstützt werden kann, damit die Natur, aber auch wir eine gute Zukunft haben.</a:t>
            </a:r>
          </a:p>
          <a:p>
            <a:endParaRPr lang="de-DE" dirty="0"/>
          </a:p>
        </p:txBody>
      </p:sp>
      <p:sp>
        <p:nvSpPr>
          <p:cNvPr id="5" name="Datumsplatzhalter 4"/>
          <p:cNvSpPr>
            <a:spLocks noGrp="1"/>
          </p:cNvSpPr>
          <p:nvPr>
            <p:ph type="dt" sz="half" idx="10"/>
          </p:nvPr>
        </p:nvSpPr>
        <p:spPr>
          <a:xfrm>
            <a:off x="457200" y="4767264"/>
            <a:ext cx="1018456" cy="273844"/>
          </a:xfrm>
        </p:spPr>
        <p:txBody>
          <a:bodyPr/>
          <a:lstStyle/>
          <a:p>
            <a:pPr algn="l"/>
            <a:fld id="{FAAA9994-2CBD-4C3D-B7A0-D69F593023A0}" type="datetime1">
              <a:rPr lang="de-DE" smtClean="0">
                <a:solidFill>
                  <a:srgbClr val="FFFF00"/>
                </a:solidFill>
              </a:rPr>
              <a:pPr algn="l"/>
              <a:t>16.02.2012</a:t>
            </a:fld>
            <a:endParaRPr lang="de-DE" dirty="0">
              <a:solidFill>
                <a:srgbClr val="FFFF00"/>
              </a:solidFill>
            </a:endParaRPr>
          </a:p>
        </p:txBody>
      </p:sp>
      <p:sp>
        <p:nvSpPr>
          <p:cNvPr id="7" name="Fußzeilenplatzhalter 6"/>
          <p:cNvSpPr>
            <a:spLocks noGrp="1"/>
          </p:cNvSpPr>
          <p:nvPr>
            <p:ph type="ftr" sz="quarter" idx="11"/>
          </p:nvPr>
        </p:nvSpPr>
        <p:spPr>
          <a:xfrm>
            <a:off x="1691680" y="4767264"/>
            <a:ext cx="6696744" cy="273844"/>
          </a:xfrm>
        </p:spPr>
        <p:txBody>
          <a:bodyPr/>
          <a:lstStyle/>
          <a:p>
            <a:r>
              <a:rPr lang="de-DE" dirty="0" smtClean="0">
                <a:solidFill>
                  <a:srgbClr val="FFFF00"/>
                </a:solidFill>
              </a:rPr>
              <a:t>Projektverantwortliche: Jana, Sarah, Jacob, Astrid und Matthias Ludwig</a:t>
            </a:r>
            <a:endParaRPr lang="de-DE" dirty="0">
              <a:solidFill>
                <a:srgbClr val="FFFF00"/>
              </a:solidFill>
            </a:endParaRPr>
          </a:p>
        </p:txBody>
      </p:sp>
      <p:sp>
        <p:nvSpPr>
          <p:cNvPr id="6" name="Foliennummernplatzhalter 5"/>
          <p:cNvSpPr>
            <a:spLocks noGrp="1"/>
          </p:cNvSpPr>
          <p:nvPr>
            <p:ph type="sldNum" sz="quarter" idx="12"/>
          </p:nvPr>
        </p:nvSpPr>
        <p:spPr/>
        <p:txBody>
          <a:bodyPr/>
          <a:lstStyle/>
          <a:p>
            <a:fld id="{E1AB505B-9F90-4F0F-8DAD-61488BEE4762}" type="slidenum">
              <a:rPr lang="de-DE" smtClean="0">
                <a:solidFill>
                  <a:srgbClr val="FF0000"/>
                </a:solidFill>
              </a:rPr>
              <a:pPr/>
              <a:t>2</a:t>
            </a:fld>
            <a:endParaRPr lang="de-DE" dirty="0">
              <a:solidFill>
                <a:srgbClr val="FF0000"/>
              </a:solidFill>
            </a:endParaRPr>
          </a:p>
        </p:txBody>
      </p:sp>
      <p:sp>
        <p:nvSpPr>
          <p:cNvPr id="8" name="Textfeld 7"/>
          <p:cNvSpPr txBox="1"/>
          <p:nvPr/>
        </p:nvSpPr>
        <p:spPr>
          <a:xfrm>
            <a:off x="7308304" y="3939902"/>
            <a:ext cx="1368152" cy="261610"/>
          </a:xfrm>
          <a:prstGeom prst="rect">
            <a:avLst/>
          </a:prstGeom>
          <a:noFill/>
        </p:spPr>
        <p:txBody>
          <a:bodyPr wrap="square" rtlCol="0">
            <a:spAutoFit/>
          </a:bodyPr>
          <a:lstStyle/>
          <a:p>
            <a:pPr algn="r"/>
            <a:r>
              <a:rPr lang="de-DE" sz="1100" b="1" dirty="0" smtClean="0">
                <a:latin typeface="+mj-lt"/>
              </a:rPr>
              <a:t>Insektenhotel</a:t>
            </a:r>
            <a:endParaRPr lang="de-DE" sz="1100" b="1" dirty="0">
              <a:latin typeface="+mj-lt"/>
            </a:endParaRPr>
          </a:p>
        </p:txBody>
      </p:sp>
    </p:spTree>
  </p:cSld>
  <p:clrMapOvr>
    <a:masterClrMapping/>
  </p:clrMapOvr>
  <p:transition spd="med" advTm="1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ussdiagramm: Dokument 12"/>
          <p:cNvSpPr/>
          <p:nvPr/>
        </p:nvSpPr>
        <p:spPr>
          <a:xfrm rot="10800000">
            <a:off x="0" y="4225399"/>
            <a:ext cx="9144000" cy="918102"/>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p:cNvSpPr>
            <a:spLocks noGrp="1"/>
          </p:cNvSpPr>
          <p:nvPr>
            <p:ph type="title"/>
          </p:nvPr>
        </p:nvSpPr>
        <p:spPr>
          <a:xfrm>
            <a:off x="467544" y="519522"/>
            <a:ext cx="8229600" cy="685800"/>
          </a:xfrm>
        </p:spPr>
        <p:txBody>
          <a:bodyPr>
            <a:normAutofit fontScale="90000"/>
          </a:bodyPr>
          <a:lstStyle/>
          <a:p>
            <a:r>
              <a:rPr lang="de-DE" dirty="0" smtClean="0"/>
              <a:t>(M)ein Quadratmeter Zukunft</a:t>
            </a:r>
            <a:endParaRPr lang="de-DE" dirty="0"/>
          </a:p>
        </p:txBody>
      </p:sp>
      <p:sp>
        <p:nvSpPr>
          <p:cNvPr id="6" name="Textplatzhalter 5"/>
          <p:cNvSpPr>
            <a:spLocks noGrp="1"/>
          </p:cNvSpPr>
          <p:nvPr>
            <p:ph type="body" idx="2"/>
          </p:nvPr>
        </p:nvSpPr>
        <p:spPr>
          <a:xfrm>
            <a:off x="467544" y="1347614"/>
            <a:ext cx="2590800" cy="3244962"/>
          </a:xfrm>
        </p:spPr>
        <p:txBody>
          <a:bodyPr/>
          <a:lstStyle/>
          <a:p>
            <a:pPr>
              <a:spcBef>
                <a:spcPts val="0"/>
              </a:spcBef>
            </a:pPr>
            <a:r>
              <a:rPr lang="de-DE" sz="1600" dirty="0" smtClean="0">
                <a:latin typeface="+mj-lt"/>
              </a:rPr>
              <a:t>Interessierten sollen echte Projekte als Beispiel aus dem "Nachbargarten" vorgestellt werden, die dann für den Betrachter </a:t>
            </a:r>
            <a:r>
              <a:rPr lang="de-DE" sz="1600" b="1" dirty="0" smtClean="0">
                <a:solidFill>
                  <a:srgbClr val="C00000"/>
                </a:solidFill>
                <a:latin typeface="+mj-lt"/>
              </a:rPr>
              <a:t>"Mein Quadratmeter Zukunft"</a:t>
            </a:r>
            <a:r>
              <a:rPr lang="de-DE" sz="1600" b="1" dirty="0" smtClean="0">
                <a:latin typeface="+mj-lt"/>
              </a:rPr>
              <a:t> </a:t>
            </a:r>
            <a:br>
              <a:rPr lang="de-DE" sz="1600" b="1" dirty="0" smtClean="0">
                <a:latin typeface="+mj-lt"/>
              </a:rPr>
            </a:br>
            <a:r>
              <a:rPr lang="de-DE" sz="1600" dirty="0" smtClean="0">
                <a:latin typeface="+mj-lt"/>
              </a:rPr>
              <a:t>werden können. </a:t>
            </a:r>
          </a:p>
          <a:p>
            <a:endParaRPr lang="de-DE" dirty="0">
              <a:latin typeface="+mj-lt"/>
            </a:endParaRPr>
          </a:p>
        </p:txBody>
      </p:sp>
      <p:sp>
        <p:nvSpPr>
          <p:cNvPr id="5" name="Inhaltsplatzhalter 4"/>
          <p:cNvSpPr>
            <a:spLocks noGrp="1"/>
          </p:cNvSpPr>
          <p:nvPr>
            <p:ph sz="half" idx="1"/>
          </p:nvPr>
        </p:nvSpPr>
        <p:spPr>
          <a:xfrm>
            <a:off x="3563888" y="1347614"/>
            <a:ext cx="5122912" cy="3251820"/>
          </a:xfrm>
        </p:spPr>
        <p:txBody>
          <a:bodyPr>
            <a:normAutofit fontScale="77500" lnSpcReduction="20000"/>
          </a:bodyPr>
          <a:lstStyle/>
          <a:p>
            <a:pPr marL="0" indent="1588">
              <a:lnSpc>
                <a:spcPct val="120000"/>
              </a:lnSpc>
              <a:spcBef>
                <a:spcPts val="0"/>
              </a:spcBef>
              <a:buNone/>
            </a:pPr>
            <a:r>
              <a:rPr lang="de-DE" dirty="0" smtClean="0">
                <a:latin typeface="+mj-lt"/>
              </a:rPr>
              <a:t>Die Bedeutung der biologischen Vielfalt, mit den mannigfaltigen Wechselbeziehungen der Lebewesen untereinander, die sie mit ihrer Umwelt verknüpft und so ein einzigartiges Netz des Lebens bildet, rückt doch immer weiter aus unserem Bewusstsein. </a:t>
            </a:r>
            <a:br>
              <a:rPr lang="de-DE" dirty="0" smtClean="0">
                <a:latin typeface="+mj-lt"/>
              </a:rPr>
            </a:br>
            <a:endParaRPr lang="de-DE" dirty="0">
              <a:latin typeface="+mj-lt"/>
            </a:endParaRPr>
          </a:p>
        </p:txBody>
      </p:sp>
      <p:sp>
        <p:nvSpPr>
          <p:cNvPr id="7" name="Datumsplatzhalter 6"/>
          <p:cNvSpPr>
            <a:spLocks noGrp="1"/>
          </p:cNvSpPr>
          <p:nvPr>
            <p:ph type="dt" sz="half" idx="10"/>
          </p:nvPr>
        </p:nvSpPr>
        <p:spPr>
          <a:xfrm>
            <a:off x="457200" y="4767264"/>
            <a:ext cx="1162472" cy="273844"/>
          </a:xfrm>
        </p:spPr>
        <p:txBody>
          <a:bodyPr/>
          <a:lstStyle/>
          <a:p>
            <a:pPr algn="l"/>
            <a:fld id="{1DE8446E-9757-42D6-B109-A04377C785F7}" type="datetime1">
              <a:rPr lang="de-DE" smtClean="0"/>
              <a:pPr algn="l"/>
              <a:t>16.02.2012</a:t>
            </a:fld>
            <a:endParaRPr lang="de-DE" dirty="0"/>
          </a:p>
        </p:txBody>
      </p:sp>
      <p:sp>
        <p:nvSpPr>
          <p:cNvPr id="9" name="Fußzeilenplatzhalter 8"/>
          <p:cNvSpPr>
            <a:spLocks noGrp="1"/>
          </p:cNvSpPr>
          <p:nvPr>
            <p:ph type="ftr" sz="quarter" idx="11"/>
          </p:nvPr>
        </p:nvSpPr>
        <p:spPr>
          <a:xfrm>
            <a:off x="1691680" y="4767264"/>
            <a:ext cx="6624736" cy="273844"/>
          </a:xfrm>
        </p:spPr>
        <p:txBody>
          <a:bodyPr/>
          <a:lstStyle/>
          <a:p>
            <a:r>
              <a:rPr lang="sv-SE" dirty="0" smtClean="0"/>
              <a:t>Projektverantwortliche: Jana, Sarah, Jacob, Astrid und Matthias Ludwig</a:t>
            </a:r>
            <a:endParaRPr lang="de-DE" dirty="0"/>
          </a:p>
        </p:txBody>
      </p:sp>
      <p:sp>
        <p:nvSpPr>
          <p:cNvPr id="8" name="Foliennummernplatzhalter 7"/>
          <p:cNvSpPr>
            <a:spLocks noGrp="1"/>
          </p:cNvSpPr>
          <p:nvPr>
            <p:ph type="sldNum" sz="quarter" idx="12"/>
          </p:nvPr>
        </p:nvSpPr>
        <p:spPr/>
        <p:txBody>
          <a:bodyPr/>
          <a:lstStyle/>
          <a:p>
            <a:fld id="{E1AB505B-9F90-4F0F-8DAD-61488BEE4762}" type="slidenum">
              <a:rPr lang="de-DE" smtClean="0">
                <a:solidFill>
                  <a:srgbClr val="FF0000"/>
                </a:solidFill>
              </a:rPr>
              <a:pPr/>
              <a:t>3</a:t>
            </a:fld>
            <a:endParaRPr lang="de-DE" dirty="0">
              <a:solidFill>
                <a:srgbClr val="FF0000"/>
              </a:solidFill>
            </a:endParaRPr>
          </a:p>
        </p:txBody>
      </p:sp>
      <p:pic>
        <p:nvPicPr>
          <p:cNvPr id="10" name="Grafik 9" descr="061120103605.jpg"/>
          <p:cNvPicPr>
            <a:picLocks noChangeAspect="1"/>
          </p:cNvPicPr>
          <p:nvPr/>
        </p:nvPicPr>
        <p:blipFill>
          <a:blip r:embed="rId4" cstate="print"/>
          <a:stretch>
            <a:fillRect/>
          </a:stretch>
        </p:blipFill>
        <p:spPr>
          <a:xfrm>
            <a:off x="539552" y="3435846"/>
            <a:ext cx="2448272" cy="1141872"/>
          </a:xfrm>
          <a:prstGeom prst="roundRect">
            <a:avLst>
              <a:gd name="adj" fmla="val 16667"/>
            </a:avLst>
          </a:prstGeom>
          <a:ln>
            <a:noFill/>
          </a:ln>
          <a:effectLst>
            <a:outerShdw blurRad="50800" dist="38100" algn="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feld 10"/>
          <p:cNvSpPr txBox="1"/>
          <p:nvPr/>
        </p:nvSpPr>
        <p:spPr>
          <a:xfrm>
            <a:off x="539552" y="4155926"/>
            <a:ext cx="2448272" cy="261610"/>
          </a:xfrm>
          <a:prstGeom prst="rect">
            <a:avLst/>
          </a:prstGeom>
          <a:noFill/>
        </p:spPr>
        <p:txBody>
          <a:bodyPr wrap="square" rtlCol="0">
            <a:spAutoFit/>
          </a:bodyPr>
          <a:lstStyle/>
          <a:p>
            <a:r>
              <a:rPr lang="de-DE" sz="1100" b="1" dirty="0" smtClean="0">
                <a:latin typeface="+mj-lt"/>
              </a:rPr>
              <a:t>Trockensteinmauer</a:t>
            </a:r>
            <a:endParaRPr lang="de-DE" sz="1100" b="1" dirty="0">
              <a:latin typeface="+mj-lt"/>
            </a:endParaRPr>
          </a:p>
        </p:txBody>
      </p:sp>
    </p:spTree>
  </p:cSld>
  <p:clrMapOvr>
    <a:masterClrMapping/>
  </p:clrMapOvr>
  <p:transition spd="med" advTm="2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ussdiagramm: Dokument 9"/>
          <p:cNvSpPr/>
          <p:nvPr/>
        </p:nvSpPr>
        <p:spPr>
          <a:xfrm rot="10800000">
            <a:off x="0" y="4225399"/>
            <a:ext cx="9144000" cy="918102"/>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061120103608.jpg"/>
          <p:cNvPicPr>
            <a:picLocks noChangeAspect="1"/>
          </p:cNvPicPr>
          <p:nvPr/>
        </p:nvPicPr>
        <p:blipFill>
          <a:blip r:embed="rId4" cstate="print"/>
          <a:stretch>
            <a:fillRect/>
          </a:stretch>
        </p:blipFill>
        <p:spPr>
          <a:xfrm>
            <a:off x="6156176" y="2409732"/>
            <a:ext cx="2592288" cy="1728192"/>
          </a:xfrm>
          <a:prstGeom prst="rect">
            <a:avLst/>
          </a:prstGeom>
        </p:spPr>
      </p:pic>
      <p:sp>
        <p:nvSpPr>
          <p:cNvPr id="2" name="Titel 1"/>
          <p:cNvSpPr>
            <a:spLocks noGrp="1"/>
          </p:cNvSpPr>
          <p:nvPr>
            <p:ph type="title"/>
          </p:nvPr>
        </p:nvSpPr>
        <p:spPr>
          <a:xfrm>
            <a:off x="467544" y="573528"/>
            <a:ext cx="8229600" cy="6858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6156176" y="1491631"/>
            <a:ext cx="2590800" cy="3244962"/>
          </a:xfrm>
        </p:spPr>
        <p:txBody>
          <a:bodyPr/>
          <a:lstStyle/>
          <a:p>
            <a:r>
              <a:rPr lang="de-DE" b="1" dirty="0" smtClean="0">
                <a:latin typeface="+mj-lt"/>
              </a:rPr>
              <a:t>Wie sieht Ihr "(M)ein Quadratmeter Zukunft" aus?</a:t>
            </a:r>
          </a:p>
          <a:p>
            <a:endParaRPr lang="de-DE" b="1" dirty="0" smtClean="0">
              <a:latin typeface="+mj-lt"/>
            </a:endParaRPr>
          </a:p>
          <a:p>
            <a:r>
              <a:rPr lang="de-DE" b="1" dirty="0" smtClean="0">
                <a:solidFill>
                  <a:srgbClr val="FFFF00"/>
                </a:solidFill>
                <a:latin typeface="+mj-lt"/>
              </a:rPr>
              <a:t>Teilen Sie Ihre gute Idee mit anderen! </a:t>
            </a:r>
          </a:p>
          <a:p>
            <a:endParaRPr lang="de-DE" b="1" dirty="0" smtClean="0">
              <a:solidFill>
                <a:srgbClr val="FFFF00"/>
              </a:solidFill>
              <a:latin typeface="+mj-lt"/>
            </a:endParaRPr>
          </a:p>
          <a:p>
            <a:r>
              <a:rPr lang="de-DE" b="1" dirty="0" smtClean="0">
                <a:solidFill>
                  <a:srgbClr val="FFFF00"/>
                </a:solidFill>
                <a:latin typeface="+mj-lt"/>
              </a:rPr>
              <a:t>Senden Sie uns Ihre Idee und Ihre Bilder!</a:t>
            </a:r>
            <a:r>
              <a:rPr lang="de-DE" dirty="0" smtClean="0">
                <a:solidFill>
                  <a:srgbClr val="FFFF00"/>
                </a:solidFill>
                <a:latin typeface="+mj-lt"/>
              </a:rPr>
              <a:t> </a:t>
            </a:r>
            <a:endParaRPr lang="de-DE" dirty="0">
              <a:solidFill>
                <a:srgbClr val="FFFF00"/>
              </a:solidFill>
              <a:latin typeface="+mj-lt"/>
            </a:endParaRPr>
          </a:p>
        </p:txBody>
      </p:sp>
      <p:sp>
        <p:nvSpPr>
          <p:cNvPr id="4" name="Inhaltsplatzhalter 3"/>
          <p:cNvSpPr>
            <a:spLocks noGrp="1"/>
          </p:cNvSpPr>
          <p:nvPr>
            <p:ph sz="half" idx="1"/>
          </p:nvPr>
        </p:nvSpPr>
        <p:spPr>
          <a:xfrm>
            <a:off x="395536" y="1491631"/>
            <a:ext cx="5688632" cy="3348372"/>
          </a:xfrm>
        </p:spPr>
        <p:txBody>
          <a:bodyPr>
            <a:normAutofit fontScale="62500" lnSpcReduction="20000"/>
          </a:bodyPr>
          <a:lstStyle/>
          <a:p>
            <a:pPr marL="0" indent="0">
              <a:lnSpc>
                <a:spcPct val="120000"/>
              </a:lnSpc>
              <a:spcBef>
                <a:spcPts val="0"/>
              </a:spcBef>
              <a:buNone/>
            </a:pPr>
            <a:r>
              <a:rPr lang="de-DE" sz="3300" b="1" dirty="0" smtClean="0">
                <a:latin typeface="+mj-lt"/>
              </a:rPr>
              <a:t>Die Internetseiten des Projektes auf</a:t>
            </a:r>
          </a:p>
          <a:p>
            <a:pPr marL="0" indent="0">
              <a:lnSpc>
                <a:spcPct val="120000"/>
              </a:lnSpc>
              <a:spcBef>
                <a:spcPts val="0"/>
              </a:spcBef>
              <a:buNone/>
            </a:pPr>
            <a:endParaRPr lang="de-DE" sz="1600" b="1" dirty="0" smtClean="0">
              <a:latin typeface="+mj-lt"/>
            </a:endParaRPr>
          </a:p>
          <a:p>
            <a:pPr marL="0" indent="0">
              <a:lnSpc>
                <a:spcPct val="120000"/>
              </a:lnSpc>
              <a:spcBef>
                <a:spcPts val="0"/>
              </a:spcBef>
              <a:buNone/>
            </a:pPr>
            <a:r>
              <a:rPr lang="de-DE" sz="3800" b="1" dirty="0" smtClean="0">
                <a:solidFill>
                  <a:srgbClr val="C00000"/>
                </a:solidFill>
                <a:latin typeface="+mj-lt"/>
                <a:hlinkClick r:id="rId5"/>
              </a:rPr>
              <a:t>www.mein-quadratmeter-zukunft.de</a:t>
            </a:r>
            <a:r>
              <a:rPr lang="de-DE" b="1" dirty="0" smtClean="0">
                <a:solidFill>
                  <a:srgbClr val="C00000"/>
                </a:solidFill>
                <a:latin typeface="+mj-lt"/>
              </a:rPr>
              <a:t/>
            </a:r>
            <a:br>
              <a:rPr lang="de-DE" b="1" dirty="0" smtClean="0">
                <a:solidFill>
                  <a:srgbClr val="C00000"/>
                </a:solidFill>
                <a:latin typeface="+mj-lt"/>
              </a:rPr>
            </a:br>
            <a:endParaRPr lang="de-DE" sz="1600" b="1" dirty="0" smtClean="0">
              <a:solidFill>
                <a:srgbClr val="C00000"/>
              </a:solidFill>
              <a:latin typeface="+mj-lt"/>
            </a:endParaRPr>
          </a:p>
          <a:p>
            <a:pPr marL="0" indent="0">
              <a:lnSpc>
                <a:spcPct val="120000"/>
              </a:lnSpc>
              <a:spcBef>
                <a:spcPts val="0"/>
              </a:spcBef>
              <a:buNone/>
            </a:pPr>
            <a:r>
              <a:rPr lang="de-DE" sz="3300" b="1" dirty="0" smtClean="0">
                <a:latin typeface="+mj-lt"/>
              </a:rPr>
              <a:t>leben vom Mitmacheffekt und werden eine immer umfangreichere Ideensammlung, so dass dann hoffentlich bald für jeden die richtige Idee zum nachahmen dabei ist. </a:t>
            </a:r>
            <a:endParaRPr lang="de-DE" sz="3300" b="1" dirty="0">
              <a:latin typeface="+mj-lt"/>
            </a:endParaRPr>
          </a:p>
        </p:txBody>
      </p:sp>
      <p:sp>
        <p:nvSpPr>
          <p:cNvPr id="5" name="Datumsplatzhalter 4"/>
          <p:cNvSpPr>
            <a:spLocks noGrp="1"/>
          </p:cNvSpPr>
          <p:nvPr>
            <p:ph type="dt" sz="half" idx="10"/>
          </p:nvPr>
        </p:nvSpPr>
        <p:spPr>
          <a:xfrm>
            <a:off x="457200" y="4767264"/>
            <a:ext cx="1306488" cy="273844"/>
          </a:xfrm>
        </p:spPr>
        <p:txBody>
          <a:bodyPr/>
          <a:lstStyle/>
          <a:p>
            <a:pPr algn="l"/>
            <a:fld id="{6C427F4B-D2C6-41F3-B158-FBAAD447CE04}" type="datetime1">
              <a:rPr lang="de-DE" smtClean="0"/>
              <a:pPr algn="l"/>
              <a:t>16.02.2012</a:t>
            </a:fld>
            <a:endParaRPr lang="de-DE" dirty="0"/>
          </a:p>
        </p:txBody>
      </p:sp>
      <p:sp>
        <p:nvSpPr>
          <p:cNvPr id="6" name="Fußzeilenplatzhalter 5"/>
          <p:cNvSpPr>
            <a:spLocks noGrp="1"/>
          </p:cNvSpPr>
          <p:nvPr>
            <p:ph type="ftr" sz="quarter" idx="11"/>
          </p:nvPr>
        </p:nvSpPr>
        <p:spPr>
          <a:xfrm>
            <a:off x="1691680" y="4767264"/>
            <a:ext cx="6840760" cy="273844"/>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4</a:t>
            </a:fld>
            <a:endParaRPr lang="de-DE" dirty="0">
              <a:solidFill>
                <a:srgbClr val="FF0000"/>
              </a:solidFill>
            </a:endParaRPr>
          </a:p>
        </p:txBody>
      </p:sp>
    </p:spTree>
  </p:cSld>
  <p:clrMapOvr>
    <a:masterClrMapping/>
  </p:clrMapOvr>
  <p:transition spd="med" advTm="1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ussdiagramm: Dokument 9"/>
          <p:cNvSpPr/>
          <p:nvPr/>
        </p:nvSpPr>
        <p:spPr>
          <a:xfrm rot="10800000">
            <a:off x="0" y="4225399"/>
            <a:ext cx="9144000" cy="918102"/>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071120103613.jpg"/>
          <p:cNvPicPr>
            <a:picLocks noChangeAspect="1"/>
          </p:cNvPicPr>
          <p:nvPr/>
        </p:nvPicPr>
        <p:blipFill>
          <a:blip r:embed="rId4" cstate="print"/>
          <a:stretch>
            <a:fillRect/>
          </a:stretch>
        </p:blipFill>
        <p:spPr>
          <a:xfrm>
            <a:off x="467544" y="1491630"/>
            <a:ext cx="2592288" cy="2808312"/>
          </a:xfrm>
          <a:prstGeom prst="rect">
            <a:avLst/>
          </a:prstGeom>
        </p:spPr>
      </p:pic>
      <p:sp>
        <p:nvSpPr>
          <p:cNvPr id="2" name="Titel 1"/>
          <p:cNvSpPr>
            <a:spLocks noGrp="1"/>
          </p:cNvSpPr>
          <p:nvPr>
            <p:ph type="title"/>
          </p:nvPr>
        </p:nvSpPr>
        <p:spPr>
          <a:xfrm>
            <a:off x="467544" y="573528"/>
            <a:ext cx="8229600" cy="6858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467544" y="1491630"/>
            <a:ext cx="2590800" cy="2880320"/>
          </a:xfrm>
        </p:spPr>
        <p:txBody>
          <a:bodyPr>
            <a:normAutofit/>
          </a:bodyPr>
          <a:lstStyle/>
          <a:p>
            <a:r>
              <a:rPr lang="de-DE" dirty="0" smtClean="0">
                <a:latin typeface="+mj-lt"/>
              </a:rPr>
              <a:t>Nistkasten aus Holzresten,</a:t>
            </a:r>
          </a:p>
          <a:p>
            <a:endParaRPr lang="de-DE" dirty="0" smtClean="0">
              <a:latin typeface="+mj-lt"/>
            </a:endParaRPr>
          </a:p>
          <a:p>
            <a:endParaRPr lang="de-DE" dirty="0" smtClean="0">
              <a:latin typeface="+mj-lt"/>
            </a:endParaRPr>
          </a:p>
          <a:p>
            <a:endParaRPr lang="de-DE" dirty="0" smtClean="0">
              <a:latin typeface="+mj-lt"/>
            </a:endParaRPr>
          </a:p>
          <a:p>
            <a:endParaRPr lang="de-DE" dirty="0" smtClean="0">
              <a:latin typeface="+mj-lt"/>
            </a:endParaRPr>
          </a:p>
          <a:p>
            <a:endParaRPr lang="de-DE" dirty="0" smtClean="0">
              <a:latin typeface="+mj-lt"/>
            </a:endParaRPr>
          </a:p>
          <a:p>
            <a:r>
              <a:rPr lang="de-DE" dirty="0" smtClean="0">
                <a:latin typeface="+mj-lt"/>
              </a:rPr>
              <a:t>schnell und einfach zu bauen</a:t>
            </a:r>
            <a:endParaRPr lang="de-DE" dirty="0">
              <a:latin typeface="+mj-lt"/>
            </a:endParaRPr>
          </a:p>
        </p:txBody>
      </p:sp>
      <p:sp>
        <p:nvSpPr>
          <p:cNvPr id="4" name="Inhaltsplatzhalter 3"/>
          <p:cNvSpPr>
            <a:spLocks noGrp="1"/>
          </p:cNvSpPr>
          <p:nvPr>
            <p:ph sz="half" idx="1"/>
          </p:nvPr>
        </p:nvSpPr>
        <p:spPr>
          <a:xfrm>
            <a:off x="3429000" y="1491631"/>
            <a:ext cx="5391472" cy="3251820"/>
          </a:xfrm>
        </p:spPr>
        <p:txBody>
          <a:bodyPr>
            <a:normAutofit/>
          </a:bodyPr>
          <a:lstStyle/>
          <a:p>
            <a:pPr marL="1588" indent="-1588">
              <a:lnSpc>
                <a:spcPct val="120000"/>
              </a:lnSpc>
              <a:spcBef>
                <a:spcPts val="0"/>
              </a:spcBef>
              <a:buNone/>
            </a:pPr>
            <a:r>
              <a:rPr lang="de-DE" sz="2000" b="1" dirty="0" smtClean="0">
                <a:latin typeface="+mj-lt"/>
              </a:rPr>
              <a:t>Unser Ziel ist es, nachfolgenden Generationen die Chance zu geben, noch Plätze vorfinden zu können, an denen der Schutz von verschiedensten Lebensräumen gelungen ist und der Mensch gelernt hat, mit den ihm zur Verfügung gestellten natürlichen Ressourcen umzugehen.</a:t>
            </a:r>
            <a:endParaRPr lang="de-DE" sz="2000" b="1" dirty="0"/>
          </a:p>
        </p:txBody>
      </p:sp>
      <p:sp>
        <p:nvSpPr>
          <p:cNvPr id="5" name="Datumsplatzhalter 4"/>
          <p:cNvSpPr>
            <a:spLocks noGrp="1"/>
          </p:cNvSpPr>
          <p:nvPr>
            <p:ph type="dt" sz="half" idx="10"/>
          </p:nvPr>
        </p:nvSpPr>
        <p:spPr>
          <a:xfrm>
            <a:off x="457200" y="4767264"/>
            <a:ext cx="1306488" cy="273844"/>
          </a:xfrm>
        </p:spPr>
        <p:txBody>
          <a:bodyPr/>
          <a:lstStyle/>
          <a:p>
            <a:pPr algn="l"/>
            <a:fld id="{6C427F4B-D2C6-41F3-B158-FBAAD447CE04}" type="datetime1">
              <a:rPr lang="de-DE" smtClean="0"/>
              <a:pPr algn="l"/>
              <a:t>16.02.2012</a:t>
            </a:fld>
            <a:endParaRPr lang="de-DE" dirty="0"/>
          </a:p>
        </p:txBody>
      </p:sp>
      <p:sp>
        <p:nvSpPr>
          <p:cNvPr id="6" name="Fußzeilenplatzhalter 5"/>
          <p:cNvSpPr>
            <a:spLocks noGrp="1"/>
          </p:cNvSpPr>
          <p:nvPr>
            <p:ph type="ftr" sz="quarter" idx="11"/>
          </p:nvPr>
        </p:nvSpPr>
        <p:spPr>
          <a:xfrm>
            <a:off x="1691680" y="4767264"/>
            <a:ext cx="6840760" cy="273844"/>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5</a:t>
            </a:fld>
            <a:endParaRPr lang="de-DE" dirty="0">
              <a:solidFill>
                <a:srgbClr val="FF0000"/>
              </a:solidFill>
            </a:endParaRPr>
          </a:p>
        </p:txBody>
      </p:sp>
    </p:spTree>
  </p:cSld>
  <p:clrMapOvr>
    <a:masterClrMapping/>
  </p:clrMapOvr>
  <p:transition spd="med" advTm="18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C:\Users\Ludwig Familie\AppData\Local\Microsoft\Windows\Temporary Internet Files\Content.IE5\KG5FLQRE\MP900437196[1].jpg"/>
          <p:cNvPicPr>
            <a:picLocks noChangeAspect="1" noChangeArrowheads="1"/>
          </p:cNvPicPr>
          <p:nvPr/>
        </p:nvPicPr>
        <p:blipFill>
          <a:blip r:embed="rId3" cstate="print"/>
          <a:srcRect/>
          <a:stretch>
            <a:fillRect/>
          </a:stretch>
        </p:blipFill>
        <p:spPr bwMode="auto">
          <a:xfrm>
            <a:off x="467544" y="1491631"/>
            <a:ext cx="2736304" cy="3132348"/>
          </a:xfrm>
          <a:prstGeom prst="rect">
            <a:avLst/>
          </a:prstGeom>
          <a:noFill/>
        </p:spPr>
      </p:pic>
      <p:sp>
        <p:nvSpPr>
          <p:cNvPr id="9" name="Flussdiagramm: Dokument 8"/>
          <p:cNvSpPr/>
          <p:nvPr/>
        </p:nvSpPr>
        <p:spPr>
          <a:xfrm rot="10800000">
            <a:off x="0" y="4225399"/>
            <a:ext cx="9144000" cy="918102"/>
          </a:xfrm>
          <a:prstGeom prst="flowChartDocument">
            <a:avLst/>
          </a:prstGeom>
          <a:blipFill dpi="0" rotWithShape="0">
            <a:blip r:embed="rId4"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573528"/>
            <a:ext cx="8229600" cy="6858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457200" y="1491631"/>
            <a:ext cx="2746648" cy="3244962"/>
          </a:xfrm>
        </p:spPr>
        <p:txBody>
          <a:bodyPr/>
          <a:lstStyle/>
          <a:p>
            <a:r>
              <a:rPr lang="de-DE" b="1" dirty="0" smtClean="0">
                <a:latin typeface="+mj-lt"/>
              </a:rPr>
              <a:t>Hinweise was Sie tun können, finden Sie auf den Internetseiten:</a:t>
            </a:r>
          </a:p>
          <a:p>
            <a:r>
              <a:rPr lang="de-DE" sz="1600" b="1" dirty="0" smtClean="0">
                <a:solidFill>
                  <a:srgbClr val="C00000"/>
                </a:solidFill>
                <a:latin typeface="+mj-lt"/>
              </a:rPr>
              <a:t>http://</a:t>
            </a:r>
            <a:br>
              <a:rPr lang="de-DE" sz="1600" b="1" dirty="0" smtClean="0">
                <a:solidFill>
                  <a:srgbClr val="C00000"/>
                </a:solidFill>
                <a:latin typeface="+mj-lt"/>
              </a:rPr>
            </a:br>
            <a:r>
              <a:rPr lang="de-DE" sz="1600" b="1" dirty="0" smtClean="0">
                <a:solidFill>
                  <a:srgbClr val="C00000"/>
                </a:solidFill>
                <a:latin typeface="+mj-lt"/>
              </a:rPr>
              <a:t>www.mein-quadratmeter-zukunft.de</a:t>
            </a:r>
            <a:endParaRPr lang="de-DE" sz="1600" b="1" dirty="0">
              <a:solidFill>
                <a:srgbClr val="C00000"/>
              </a:solidFill>
              <a:latin typeface="+mj-lt"/>
            </a:endParaRPr>
          </a:p>
        </p:txBody>
      </p:sp>
      <p:sp>
        <p:nvSpPr>
          <p:cNvPr id="4" name="Inhaltsplatzhalter 3"/>
          <p:cNvSpPr>
            <a:spLocks noGrp="1"/>
          </p:cNvSpPr>
          <p:nvPr>
            <p:ph sz="half" idx="1"/>
          </p:nvPr>
        </p:nvSpPr>
        <p:spPr>
          <a:xfrm>
            <a:off x="3429000" y="1491631"/>
            <a:ext cx="5257800" cy="3251820"/>
          </a:xfrm>
        </p:spPr>
        <p:txBody>
          <a:bodyPr>
            <a:normAutofit/>
          </a:bodyPr>
          <a:lstStyle/>
          <a:p>
            <a:pPr marL="0" indent="0">
              <a:buNone/>
            </a:pPr>
            <a:r>
              <a:rPr lang="de-DE" sz="2400" b="1" dirty="0" smtClean="0">
                <a:latin typeface="+mj-lt"/>
              </a:rPr>
              <a:t>Unterstützen Sie die Natur, erstellen auch Sie einen „Quadratmeter Zukunft“ in Ihrem Garten, auf Ihrem Balkon oder Ihrer Terrasse. Oft reicht schon ein viel kleinerer Platz um zu helfen.</a:t>
            </a:r>
            <a:endParaRPr lang="de-DE" sz="2400" b="1" dirty="0">
              <a:latin typeface="+mj-lt"/>
            </a:endParaRPr>
          </a:p>
        </p:txBody>
      </p:sp>
      <p:sp>
        <p:nvSpPr>
          <p:cNvPr id="5" name="Datumsplatzhalter 4"/>
          <p:cNvSpPr>
            <a:spLocks noGrp="1"/>
          </p:cNvSpPr>
          <p:nvPr>
            <p:ph type="dt" sz="half" idx="10"/>
          </p:nvPr>
        </p:nvSpPr>
        <p:spPr>
          <a:xfrm>
            <a:off x="457200" y="4767264"/>
            <a:ext cx="1306488" cy="273844"/>
          </a:xfrm>
        </p:spPr>
        <p:txBody>
          <a:bodyPr/>
          <a:lstStyle/>
          <a:p>
            <a:pPr algn="l"/>
            <a:fld id="{6C427F4B-D2C6-41F3-B158-FBAAD447CE04}" type="datetime1">
              <a:rPr lang="de-DE" smtClean="0"/>
              <a:pPr algn="l"/>
              <a:t>16.02.2012</a:t>
            </a:fld>
            <a:endParaRPr lang="de-DE" dirty="0"/>
          </a:p>
        </p:txBody>
      </p:sp>
      <p:sp>
        <p:nvSpPr>
          <p:cNvPr id="6" name="Fußzeilenplatzhalter 5"/>
          <p:cNvSpPr>
            <a:spLocks noGrp="1"/>
          </p:cNvSpPr>
          <p:nvPr>
            <p:ph type="ftr" sz="quarter" idx="11"/>
          </p:nvPr>
        </p:nvSpPr>
        <p:spPr>
          <a:xfrm>
            <a:off x="1691680" y="4767264"/>
            <a:ext cx="6840760" cy="273844"/>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6</a:t>
            </a:fld>
            <a:endParaRPr lang="de-DE" dirty="0">
              <a:solidFill>
                <a:srgbClr val="FF0000"/>
              </a:solidFill>
            </a:endParaRPr>
          </a:p>
        </p:txBody>
      </p:sp>
    </p:spTree>
  </p:cSld>
  <p:clrMapOvr>
    <a:masterClrMapping/>
  </p:clrMapOvr>
  <p:transition spd="med" advTm="1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Ludwig Familie\AppData\Local\Microsoft\Windows\Temporary Internet Files\Content.IE5\SL8LFGFY\MP900437274[1].jpg"/>
          <p:cNvPicPr>
            <a:picLocks noGrp="1" noChangeAspect="1" noChangeArrowheads="1"/>
          </p:cNvPicPr>
          <p:nvPr>
            <p:ph sz="half" idx="1"/>
          </p:nvPr>
        </p:nvPicPr>
        <p:blipFill>
          <a:blip r:embed="rId3" cstate="print"/>
          <a:srcRect/>
          <a:stretch>
            <a:fillRect/>
          </a:stretch>
        </p:blipFill>
        <p:spPr bwMode="auto">
          <a:xfrm>
            <a:off x="3851920" y="1542191"/>
            <a:ext cx="4834880" cy="3150925"/>
          </a:xfrm>
          <a:prstGeom prst="rect">
            <a:avLst/>
          </a:prstGeom>
          <a:noFill/>
        </p:spPr>
      </p:pic>
      <p:sp>
        <p:nvSpPr>
          <p:cNvPr id="9" name="Flussdiagramm: Dokument 8"/>
          <p:cNvSpPr/>
          <p:nvPr/>
        </p:nvSpPr>
        <p:spPr>
          <a:xfrm rot="10800000">
            <a:off x="0" y="4225399"/>
            <a:ext cx="9144000" cy="918102"/>
          </a:xfrm>
          <a:prstGeom prst="flowChartDocument">
            <a:avLst/>
          </a:prstGeom>
          <a:blipFill dpi="0" rotWithShape="0">
            <a:blip r:embed="rId4"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573528"/>
            <a:ext cx="8229600" cy="6858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457200" y="1491631"/>
            <a:ext cx="2746648" cy="2880319"/>
          </a:xfrm>
        </p:spPr>
        <p:txBody>
          <a:bodyPr>
            <a:normAutofit fontScale="92500"/>
          </a:bodyPr>
          <a:lstStyle/>
          <a:p>
            <a:pPr>
              <a:lnSpc>
                <a:spcPct val="110000"/>
              </a:lnSpc>
              <a:spcBef>
                <a:spcPts val="0"/>
              </a:spcBef>
            </a:pPr>
            <a:r>
              <a:rPr lang="de-DE" b="1" dirty="0" smtClean="0">
                <a:solidFill>
                  <a:srgbClr val="FFFF00"/>
                </a:solidFill>
                <a:latin typeface="+mj-lt"/>
              </a:rPr>
              <a:t>Sie erreichen die Initiative „(M)ein Quadratmeter Zukunft“ unter </a:t>
            </a:r>
            <a:br>
              <a:rPr lang="de-DE" b="1" dirty="0" smtClean="0">
                <a:solidFill>
                  <a:srgbClr val="FFFF00"/>
                </a:solidFill>
                <a:latin typeface="+mj-lt"/>
              </a:rPr>
            </a:br>
            <a:r>
              <a:rPr lang="de-DE" b="1" dirty="0" smtClean="0">
                <a:solidFill>
                  <a:srgbClr val="FFFF00"/>
                </a:solidFill>
                <a:latin typeface="+mj-lt"/>
              </a:rPr>
              <a:t>E-Mail: </a:t>
            </a:r>
            <a:r>
              <a:rPr lang="de-DE" b="1" dirty="0" smtClean="0">
                <a:solidFill>
                  <a:srgbClr val="FFFF00"/>
                </a:solidFill>
                <a:latin typeface="+mj-lt"/>
                <a:hlinkClick r:id="rId5"/>
              </a:rPr>
              <a:t>info@mein-quadratmeter-zukunft.de</a:t>
            </a:r>
            <a:r>
              <a:rPr lang="de-DE" b="1" dirty="0" smtClean="0">
                <a:solidFill>
                  <a:srgbClr val="FFFF00"/>
                </a:solidFill>
                <a:latin typeface="+mj-lt"/>
              </a:rPr>
              <a:t> </a:t>
            </a:r>
          </a:p>
          <a:p>
            <a:pPr>
              <a:lnSpc>
                <a:spcPct val="110000"/>
              </a:lnSpc>
              <a:spcBef>
                <a:spcPts val="0"/>
              </a:spcBef>
            </a:pPr>
            <a:r>
              <a:rPr lang="de-DE" b="1" dirty="0" smtClean="0">
                <a:solidFill>
                  <a:srgbClr val="FFFF00"/>
                </a:solidFill>
                <a:latin typeface="+mj-lt"/>
              </a:rPr>
              <a:t>und auf den Internet-Seiten: </a:t>
            </a:r>
            <a:r>
              <a:rPr lang="de-DE" b="1" dirty="0" smtClean="0">
                <a:solidFill>
                  <a:srgbClr val="FFFF00"/>
                </a:solidFill>
                <a:latin typeface="+mj-lt"/>
                <a:hlinkClick r:id="rId6"/>
              </a:rPr>
              <a:t>http://www.mein-quadratmeter-zukunft.de</a:t>
            </a:r>
            <a:endParaRPr lang="de-DE" b="1" dirty="0" smtClean="0">
              <a:solidFill>
                <a:srgbClr val="FFFF00"/>
              </a:solidFill>
              <a:latin typeface="+mj-lt"/>
            </a:endParaRPr>
          </a:p>
          <a:p>
            <a:endParaRPr lang="de-DE" dirty="0"/>
          </a:p>
        </p:txBody>
      </p:sp>
      <p:sp>
        <p:nvSpPr>
          <p:cNvPr id="5" name="Datumsplatzhalter 4"/>
          <p:cNvSpPr>
            <a:spLocks noGrp="1"/>
          </p:cNvSpPr>
          <p:nvPr>
            <p:ph type="dt" sz="half" idx="10"/>
          </p:nvPr>
        </p:nvSpPr>
        <p:spPr>
          <a:xfrm>
            <a:off x="457200" y="4767264"/>
            <a:ext cx="1306488" cy="273844"/>
          </a:xfrm>
        </p:spPr>
        <p:txBody>
          <a:bodyPr/>
          <a:lstStyle/>
          <a:p>
            <a:pPr algn="l"/>
            <a:fld id="{6C427F4B-D2C6-41F3-B158-FBAAD447CE04}" type="datetime1">
              <a:rPr lang="de-DE" smtClean="0"/>
              <a:pPr algn="l"/>
              <a:t>16.02.2012</a:t>
            </a:fld>
            <a:endParaRPr lang="de-DE" dirty="0"/>
          </a:p>
        </p:txBody>
      </p:sp>
      <p:sp>
        <p:nvSpPr>
          <p:cNvPr id="6" name="Fußzeilenplatzhalter 5"/>
          <p:cNvSpPr>
            <a:spLocks noGrp="1"/>
          </p:cNvSpPr>
          <p:nvPr>
            <p:ph type="ftr" sz="quarter" idx="11"/>
          </p:nvPr>
        </p:nvSpPr>
        <p:spPr>
          <a:xfrm>
            <a:off x="1691680" y="4767264"/>
            <a:ext cx="6840760" cy="273844"/>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7</a:t>
            </a:fld>
            <a:endParaRPr lang="de-DE" dirty="0">
              <a:solidFill>
                <a:srgbClr val="FF0000"/>
              </a:solidFill>
            </a:endParaRPr>
          </a:p>
        </p:txBody>
      </p:sp>
      <p:sp>
        <p:nvSpPr>
          <p:cNvPr id="24" name="Rechteck 23"/>
          <p:cNvSpPr/>
          <p:nvPr/>
        </p:nvSpPr>
        <p:spPr>
          <a:xfrm>
            <a:off x="6300192" y="1545636"/>
            <a:ext cx="2520280" cy="1938992"/>
          </a:xfrm>
          <a:prstGeom prst="rect">
            <a:avLst/>
          </a:prstGeom>
        </p:spPr>
        <p:txBody>
          <a:bodyPr wrap="square">
            <a:spAutoFit/>
          </a:bodyPr>
          <a:lstStyle/>
          <a:p>
            <a:r>
              <a:rPr lang="de-DE" sz="2400" b="1" dirty="0" smtClean="0">
                <a:solidFill>
                  <a:srgbClr val="FFFF00"/>
                </a:solidFill>
                <a:latin typeface="+mj-lt"/>
              </a:rPr>
              <a:t>Machen Sie mit! </a:t>
            </a:r>
            <a:br>
              <a:rPr lang="de-DE" sz="2400" b="1" dirty="0" smtClean="0">
                <a:solidFill>
                  <a:srgbClr val="FFFF00"/>
                </a:solidFill>
                <a:latin typeface="+mj-lt"/>
              </a:rPr>
            </a:br>
            <a:r>
              <a:rPr lang="de-DE" sz="2400" b="1" dirty="0" smtClean="0">
                <a:solidFill>
                  <a:srgbClr val="FFFF00"/>
                </a:solidFill>
                <a:latin typeface="+mj-lt"/>
              </a:rPr>
              <a:t>Die Initiative freut sich auf Ihre Unterstützung.</a:t>
            </a:r>
            <a:endParaRPr lang="de-DE" sz="2400" b="1" dirty="0">
              <a:solidFill>
                <a:srgbClr val="FFFF00"/>
              </a:solidFill>
              <a:latin typeface="+mj-lt"/>
            </a:endParaRPr>
          </a:p>
        </p:txBody>
      </p:sp>
    </p:spTree>
  </p:cSld>
  <p:clrMapOvr>
    <a:masterClrMapping/>
  </p:clrMapOvr>
  <p:transition spd="med" advTm="1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Ludwig Familie\AppData\Local\Microsoft\Windows\Temporary Internet Files\Content.IE5\SL8LFGFY\MP900437274[1].jpg"/>
          <p:cNvPicPr>
            <a:picLocks noGrp="1" noChangeAspect="1" noChangeArrowheads="1"/>
          </p:cNvPicPr>
          <p:nvPr>
            <p:ph sz="half" idx="1"/>
          </p:nvPr>
        </p:nvPicPr>
        <p:blipFill>
          <a:blip r:embed="rId3" cstate="print"/>
          <a:srcRect/>
          <a:stretch>
            <a:fillRect/>
          </a:stretch>
        </p:blipFill>
        <p:spPr bwMode="auto">
          <a:xfrm>
            <a:off x="3923928" y="1542191"/>
            <a:ext cx="4762872" cy="3150925"/>
          </a:xfrm>
          <a:prstGeom prst="rect">
            <a:avLst/>
          </a:prstGeom>
          <a:noFill/>
        </p:spPr>
      </p:pic>
      <p:sp>
        <p:nvSpPr>
          <p:cNvPr id="9" name="Flussdiagramm: Dokument 8"/>
          <p:cNvSpPr/>
          <p:nvPr/>
        </p:nvSpPr>
        <p:spPr>
          <a:xfrm rot="10800000">
            <a:off x="0" y="4225399"/>
            <a:ext cx="9144000" cy="918102"/>
          </a:xfrm>
          <a:prstGeom prst="flowChartDocument">
            <a:avLst/>
          </a:prstGeom>
          <a:blipFill dpi="0" rotWithShape="0">
            <a:blip r:embed="rId4"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573528"/>
            <a:ext cx="8229600" cy="6858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457200" y="1491631"/>
            <a:ext cx="3034680" cy="3244962"/>
          </a:xfrm>
        </p:spPr>
        <p:txBody>
          <a:bodyPr>
            <a:normAutofit fontScale="85000" lnSpcReduction="10000"/>
          </a:bodyPr>
          <a:lstStyle/>
          <a:p>
            <a:pPr>
              <a:lnSpc>
                <a:spcPct val="120000"/>
              </a:lnSpc>
              <a:spcBef>
                <a:spcPts val="0"/>
              </a:spcBef>
            </a:pPr>
            <a:r>
              <a:rPr lang="de-DE" sz="2000" b="1" dirty="0" smtClean="0">
                <a:solidFill>
                  <a:srgbClr val="FFFF00"/>
                </a:solidFill>
                <a:latin typeface="+mj-lt"/>
              </a:rPr>
              <a:t>Bitte unterstützen Sie unser Projekt bei der </a:t>
            </a:r>
            <a:r>
              <a:rPr lang="de-DE" sz="2000" b="1" dirty="0" smtClean="0">
                <a:solidFill>
                  <a:srgbClr val="FF0000"/>
                </a:solidFill>
                <a:latin typeface="+mj-lt"/>
              </a:rPr>
              <a:t>„</a:t>
            </a:r>
            <a:r>
              <a:rPr lang="de-DE" sz="2000" b="1" dirty="0" err="1" smtClean="0">
                <a:solidFill>
                  <a:srgbClr val="FF0000"/>
                </a:solidFill>
                <a:latin typeface="+mj-lt"/>
              </a:rPr>
              <a:t>Kassieraktion</a:t>
            </a:r>
            <a:r>
              <a:rPr lang="de-DE" sz="2000" b="1" dirty="0" smtClean="0">
                <a:solidFill>
                  <a:srgbClr val="FFFF00"/>
                </a:solidFill>
                <a:latin typeface="+mj-lt"/>
              </a:rPr>
              <a:t>“  zu „Ideen Initiative Zukunft“ der </a:t>
            </a:r>
            <a:br>
              <a:rPr lang="de-DE" sz="2000" b="1" dirty="0" smtClean="0">
                <a:solidFill>
                  <a:srgbClr val="FFFF00"/>
                </a:solidFill>
                <a:latin typeface="+mj-lt"/>
              </a:rPr>
            </a:br>
            <a:r>
              <a:rPr lang="de-DE" sz="2000" b="1" dirty="0" err="1" smtClean="0">
                <a:solidFill>
                  <a:srgbClr val="FFFF00"/>
                </a:solidFill>
                <a:latin typeface="+mj-lt"/>
              </a:rPr>
              <a:t>dm</a:t>
            </a:r>
            <a:r>
              <a:rPr lang="de-DE" sz="2000" b="1" dirty="0" smtClean="0">
                <a:solidFill>
                  <a:srgbClr val="FFFF00"/>
                </a:solidFill>
                <a:latin typeface="+mj-lt"/>
              </a:rPr>
              <a:t>-Drogerie </a:t>
            </a:r>
            <a:br>
              <a:rPr lang="de-DE" sz="2000" b="1" dirty="0" smtClean="0">
                <a:solidFill>
                  <a:srgbClr val="FFFF00"/>
                </a:solidFill>
                <a:latin typeface="+mj-lt"/>
              </a:rPr>
            </a:br>
            <a:r>
              <a:rPr lang="de-DE" sz="2000" b="1" dirty="0" smtClean="0">
                <a:solidFill>
                  <a:srgbClr val="FFFF00"/>
                </a:solidFill>
                <a:latin typeface="+mj-lt"/>
              </a:rPr>
              <a:t>am </a:t>
            </a:r>
            <a:r>
              <a:rPr lang="de-DE" sz="2000" b="1" dirty="0" smtClean="0">
                <a:solidFill>
                  <a:srgbClr val="FF0000"/>
                </a:solidFill>
                <a:latin typeface="+mj-lt"/>
              </a:rPr>
              <a:t>Mittwoch</a:t>
            </a:r>
            <a:r>
              <a:rPr lang="de-DE" sz="2000" b="1" dirty="0" smtClean="0">
                <a:solidFill>
                  <a:srgbClr val="FFFF00"/>
                </a:solidFill>
                <a:latin typeface="+mj-lt"/>
              </a:rPr>
              <a:t>, den </a:t>
            </a:r>
            <a:br>
              <a:rPr lang="de-DE" sz="2000" b="1" dirty="0" smtClean="0">
                <a:solidFill>
                  <a:srgbClr val="FFFF00"/>
                </a:solidFill>
                <a:latin typeface="+mj-lt"/>
              </a:rPr>
            </a:br>
            <a:r>
              <a:rPr lang="de-DE" sz="2000" b="1" dirty="0" smtClean="0">
                <a:solidFill>
                  <a:srgbClr val="FF0000"/>
                </a:solidFill>
                <a:latin typeface="+mj-lt"/>
              </a:rPr>
              <a:t>29. Februar 2012  von 10:00 Uhr bis 10:30 Uhr in diesem </a:t>
            </a:r>
            <a:r>
              <a:rPr lang="de-DE" sz="2000" b="1" dirty="0" err="1" smtClean="0">
                <a:solidFill>
                  <a:srgbClr val="FF0000"/>
                </a:solidFill>
                <a:latin typeface="+mj-lt"/>
              </a:rPr>
              <a:t>dm</a:t>
            </a:r>
            <a:r>
              <a:rPr lang="de-DE" sz="2000" b="1" dirty="0" smtClean="0">
                <a:solidFill>
                  <a:srgbClr val="FF0000"/>
                </a:solidFill>
                <a:latin typeface="+mj-lt"/>
              </a:rPr>
              <a:t>-Markt.</a:t>
            </a:r>
          </a:p>
          <a:p>
            <a:pPr>
              <a:lnSpc>
                <a:spcPct val="120000"/>
              </a:lnSpc>
              <a:spcBef>
                <a:spcPts val="0"/>
              </a:spcBef>
            </a:pPr>
            <a:r>
              <a:rPr lang="de-DE" sz="2000" b="1" dirty="0" smtClean="0">
                <a:solidFill>
                  <a:srgbClr val="FFFF00"/>
                </a:solidFill>
                <a:latin typeface="+mj-lt"/>
              </a:rPr>
              <a:t>	           Vielen Dank!</a:t>
            </a:r>
          </a:p>
          <a:p>
            <a:pPr>
              <a:lnSpc>
                <a:spcPct val="120000"/>
              </a:lnSpc>
              <a:spcBef>
                <a:spcPts val="0"/>
              </a:spcBef>
            </a:pPr>
            <a:endParaRPr lang="de-DE" sz="2000" dirty="0">
              <a:latin typeface="+mj-lt"/>
            </a:endParaRPr>
          </a:p>
        </p:txBody>
      </p:sp>
      <p:sp>
        <p:nvSpPr>
          <p:cNvPr id="5" name="Datumsplatzhalter 4"/>
          <p:cNvSpPr>
            <a:spLocks noGrp="1"/>
          </p:cNvSpPr>
          <p:nvPr>
            <p:ph type="dt" sz="half" idx="10"/>
          </p:nvPr>
        </p:nvSpPr>
        <p:spPr>
          <a:xfrm>
            <a:off x="457200" y="4767264"/>
            <a:ext cx="1306488" cy="273844"/>
          </a:xfrm>
        </p:spPr>
        <p:txBody>
          <a:bodyPr/>
          <a:lstStyle/>
          <a:p>
            <a:pPr algn="l"/>
            <a:fld id="{6C427F4B-D2C6-41F3-B158-FBAAD447CE04}" type="datetime1">
              <a:rPr lang="de-DE" smtClean="0"/>
              <a:pPr algn="l"/>
              <a:t>16.02.2012</a:t>
            </a:fld>
            <a:endParaRPr lang="de-DE" dirty="0"/>
          </a:p>
        </p:txBody>
      </p:sp>
      <p:sp>
        <p:nvSpPr>
          <p:cNvPr id="6" name="Fußzeilenplatzhalter 5"/>
          <p:cNvSpPr>
            <a:spLocks noGrp="1"/>
          </p:cNvSpPr>
          <p:nvPr>
            <p:ph type="ftr" sz="quarter" idx="11"/>
          </p:nvPr>
        </p:nvSpPr>
        <p:spPr>
          <a:xfrm>
            <a:off x="1691680" y="4767264"/>
            <a:ext cx="6840760" cy="273844"/>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8</a:t>
            </a:fld>
            <a:endParaRPr lang="de-DE" dirty="0">
              <a:solidFill>
                <a:srgbClr val="FF0000"/>
              </a:solidFill>
            </a:endParaRPr>
          </a:p>
        </p:txBody>
      </p:sp>
      <p:sp>
        <p:nvSpPr>
          <p:cNvPr id="24" name="Rechteck 23"/>
          <p:cNvSpPr/>
          <p:nvPr/>
        </p:nvSpPr>
        <p:spPr>
          <a:xfrm>
            <a:off x="6300192" y="1545636"/>
            <a:ext cx="2520280" cy="1938992"/>
          </a:xfrm>
          <a:prstGeom prst="rect">
            <a:avLst/>
          </a:prstGeom>
        </p:spPr>
        <p:txBody>
          <a:bodyPr wrap="square">
            <a:spAutoFit/>
          </a:bodyPr>
          <a:lstStyle/>
          <a:p>
            <a:r>
              <a:rPr lang="de-DE" sz="2400" b="1" dirty="0" smtClean="0">
                <a:solidFill>
                  <a:srgbClr val="FFFF00"/>
                </a:solidFill>
                <a:latin typeface="+mj-lt"/>
              </a:rPr>
              <a:t>Machen Sie mit! </a:t>
            </a:r>
            <a:br>
              <a:rPr lang="de-DE" sz="2400" b="1" dirty="0" smtClean="0">
                <a:solidFill>
                  <a:srgbClr val="FFFF00"/>
                </a:solidFill>
                <a:latin typeface="+mj-lt"/>
              </a:rPr>
            </a:br>
            <a:r>
              <a:rPr lang="de-DE" sz="2400" b="1" dirty="0" smtClean="0">
                <a:solidFill>
                  <a:srgbClr val="FFFF00"/>
                </a:solidFill>
                <a:latin typeface="+mj-lt"/>
              </a:rPr>
              <a:t>Die Initiative freut sich auf Ihre Unterstützung</a:t>
            </a:r>
            <a:r>
              <a:rPr lang="de-DE" sz="2400" dirty="0" smtClean="0">
                <a:solidFill>
                  <a:srgbClr val="FFFF00"/>
                </a:solidFill>
                <a:latin typeface="+mj-lt"/>
              </a:rPr>
              <a:t>.</a:t>
            </a:r>
            <a:endParaRPr lang="de-DE" sz="2400" dirty="0">
              <a:solidFill>
                <a:srgbClr val="FFFF00"/>
              </a:solidFill>
              <a:latin typeface="+mj-lt"/>
            </a:endParaRPr>
          </a:p>
        </p:txBody>
      </p:sp>
    </p:spTree>
  </p:cSld>
  <p:clrMapOvr>
    <a:masterClrMapping/>
  </p:clrMapOvr>
  <p:transition spd="med" advTm="2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Dokument 8"/>
          <p:cNvSpPr/>
          <p:nvPr/>
        </p:nvSpPr>
        <p:spPr>
          <a:xfrm rot="10800000">
            <a:off x="0" y="4225399"/>
            <a:ext cx="9144000" cy="918102"/>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573528"/>
            <a:ext cx="8229600" cy="6858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3059832" y="1275606"/>
            <a:ext cx="5976664" cy="3244962"/>
          </a:xfrm>
        </p:spPr>
        <p:txBody>
          <a:bodyPr>
            <a:normAutofit/>
          </a:bodyPr>
          <a:lstStyle/>
          <a:p>
            <a:endParaRPr lang="de-DE" sz="2600" b="1" dirty="0" smtClean="0">
              <a:solidFill>
                <a:srgbClr val="FFFF00"/>
              </a:solidFill>
              <a:latin typeface="+mj-lt"/>
              <a:hlinkClick r:id="rId4"/>
            </a:endParaRPr>
          </a:p>
          <a:p>
            <a:endParaRPr lang="de-DE" sz="2600" b="1" dirty="0" smtClean="0">
              <a:solidFill>
                <a:srgbClr val="FFFF00"/>
              </a:solidFill>
              <a:latin typeface="+mj-lt"/>
              <a:hlinkClick r:id="rId4"/>
            </a:endParaRPr>
          </a:p>
          <a:p>
            <a:endParaRPr lang="de-DE" sz="2600" b="1" dirty="0" smtClean="0">
              <a:solidFill>
                <a:srgbClr val="FFFF00"/>
              </a:solidFill>
              <a:latin typeface="+mj-lt"/>
              <a:hlinkClick r:id="rId4"/>
            </a:endParaRPr>
          </a:p>
          <a:p>
            <a:r>
              <a:rPr lang="de-DE" sz="2600" b="1" dirty="0" smtClean="0">
                <a:solidFill>
                  <a:srgbClr val="FFFF00"/>
                </a:solidFill>
                <a:latin typeface="+mj-lt"/>
                <a:hlinkClick r:id="rId4"/>
              </a:rPr>
              <a:t>www.mein-quadratmeter-zukunft.de</a:t>
            </a:r>
            <a:endParaRPr lang="de-DE" sz="2600" b="1" dirty="0" smtClean="0">
              <a:solidFill>
                <a:srgbClr val="FFFF00"/>
              </a:solidFill>
              <a:latin typeface="+mj-lt"/>
            </a:endParaRPr>
          </a:p>
          <a:p>
            <a:endParaRPr lang="de-DE" sz="2600" dirty="0">
              <a:latin typeface="+mj-lt"/>
            </a:endParaRPr>
          </a:p>
        </p:txBody>
      </p:sp>
      <p:sp>
        <p:nvSpPr>
          <p:cNvPr id="5" name="Datumsplatzhalter 4"/>
          <p:cNvSpPr>
            <a:spLocks noGrp="1"/>
          </p:cNvSpPr>
          <p:nvPr>
            <p:ph type="dt" sz="half" idx="10"/>
          </p:nvPr>
        </p:nvSpPr>
        <p:spPr>
          <a:xfrm>
            <a:off x="457200" y="4767264"/>
            <a:ext cx="1306488" cy="273844"/>
          </a:xfrm>
        </p:spPr>
        <p:txBody>
          <a:bodyPr/>
          <a:lstStyle/>
          <a:p>
            <a:pPr algn="l"/>
            <a:fld id="{6C427F4B-D2C6-41F3-B158-FBAAD447CE04}" type="datetime1">
              <a:rPr lang="de-DE" smtClean="0"/>
              <a:pPr algn="l"/>
              <a:t>16.02.2012</a:t>
            </a:fld>
            <a:endParaRPr lang="de-DE" dirty="0"/>
          </a:p>
        </p:txBody>
      </p:sp>
      <p:sp>
        <p:nvSpPr>
          <p:cNvPr id="6" name="Fußzeilenplatzhalter 5"/>
          <p:cNvSpPr>
            <a:spLocks noGrp="1"/>
          </p:cNvSpPr>
          <p:nvPr>
            <p:ph type="ftr" sz="quarter" idx="11"/>
          </p:nvPr>
        </p:nvSpPr>
        <p:spPr>
          <a:xfrm>
            <a:off x="1691680" y="4767264"/>
            <a:ext cx="6840760" cy="273844"/>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9</a:t>
            </a:fld>
            <a:endParaRPr lang="de-DE" dirty="0">
              <a:solidFill>
                <a:srgbClr val="FF0000"/>
              </a:solidFill>
            </a:endParaRPr>
          </a:p>
        </p:txBody>
      </p:sp>
      <p:pic>
        <p:nvPicPr>
          <p:cNvPr id="31" name="Inhaltsplatzhalter 30" descr="Erdeaufblatt.gif"/>
          <p:cNvPicPr>
            <a:picLocks noGrp="1" noChangeAspect="1"/>
          </p:cNvPicPr>
          <p:nvPr>
            <p:ph sz="half" idx="1"/>
          </p:nvPr>
        </p:nvPicPr>
        <p:blipFill>
          <a:blip r:embed="rId5" cstate="print">
            <a:lum bright="7000"/>
          </a:blip>
          <a:srcRect l="13358" t="10707" r="17680" b="8030"/>
          <a:stretch>
            <a:fillRect/>
          </a:stretch>
        </p:blipFill>
        <p:spPr>
          <a:xfrm>
            <a:off x="107504" y="1635646"/>
            <a:ext cx="2855000" cy="2351678"/>
          </a:xfrm>
        </p:spPr>
      </p:pic>
    </p:spTree>
  </p:cSld>
  <p:clrMapOvr>
    <a:masterClrMapping/>
  </p:clrMapOvr>
  <p:transition spd="med"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800" decel="100000"/>
                                        <p:tgtEl>
                                          <p:spTgt spid="31"/>
                                        </p:tgtEl>
                                      </p:cBhvr>
                                    </p:animEffect>
                                    <p:anim calcmode="lin" valueType="num">
                                      <p:cBhvr>
                                        <p:cTn id="8" dur="800" decel="100000" fill="hold"/>
                                        <p:tgtEl>
                                          <p:spTgt spid="31"/>
                                        </p:tgtEl>
                                        <p:attrNameLst>
                                          <p:attrName>style.rotation</p:attrName>
                                        </p:attrNameLst>
                                      </p:cBhvr>
                                      <p:tavLst>
                                        <p:tav tm="0">
                                          <p:val>
                                            <p:fltVal val="-90"/>
                                          </p:val>
                                        </p:tav>
                                        <p:tav tm="100000">
                                          <p:val>
                                            <p:fltVal val="0"/>
                                          </p:val>
                                        </p:tav>
                                      </p:tavLst>
                                    </p:anim>
                                    <p:anim calcmode="lin" valueType="num">
                                      <p:cBhvr>
                                        <p:cTn id="9" dur="800" decel="100000" fill="hold"/>
                                        <p:tgtEl>
                                          <p:spTgt spid="31"/>
                                        </p:tgtEl>
                                        <p:attrNameLst>
                                          <p:attrName>ppt_x</p:attrName>
                                        </p:attrNameLst>
                                      </p:cBhvr>
                                      <p:tavLst>
                                        <p:tav tm="0">
                                          <p:val>
                                            <p:strVal val="#ppt_x+0.4"/>
                                          </p:val>
                                        </p:tav>
                                        <p:tav tm="100000">
                                          <p:val>
                                            <p:strVal val="#ppt_x-0.05"/>
                                          </p:val>
                                        </p:tav>
                                      </p:tavLst>
                                    </p:anim>
                                    <p:anim calcmode="lin" valueType="num">
                                      <p:cBhvr>
                                        <p:cTn id="10" dur="800" decel="100000" fill="hold"/>
                                        <p:tgtEl>
                                          <p:spTgt spid="3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luxe">
  <a:themeElements>
    <a:clrScheme name="Benutzerdefiniert 3">
      <a:dk1>
        <a:sysClr val="windowText" lastClr="000000"/>
      </a:dk1>
      <a:lt1>
        <a:sysClr val="window" lastClr="FFFFFF"/>
      </a:lt1>
      <a:dk2>
        <a:srgbClr val="006600"/>
      </a:dk2>
      <a:lt2>
        <a:srgbClr val="FFF9E5"/>
      </a:lt2>
      <a:accent1>
        <a:srgbClr val="CC4757"/>
      </a:accent1>
      <a:accent2>
        <a:srgbClr val="FF6F61"/>
      </a:accent2>
      <a:accent3>
        <a:srgbClr val="FF953E"/>
      </a:accent3>
      <a:accent4>
        <a:srgbClr val="F8BD52"/>
      </a:accent4>
      <a:accent5>
        <a:srgbClr val="46A6BD"/>
      </a:accent5>
      <a:accent6>
        <a:srgbClr val="5488BC"/>
      </a:accent6>
      <a:hlink>
        <a:srgbClr val="C00000"/>
      </a:hlink>
      <a:folHlink>
        <a:srgbClr val="FFCF3E"/>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lest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506</Words>
  <Application>Microsoft Office PowerPoint</Application>
  <PresentationFormat>Bildschirmpräsentation (16:9)</PresentationFormat>
  <Paragraphs>105</Paragraphs>
  <Slides>13</Slides>
  <Notes>13</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Deluxe</vt:lpstr>
      <vt:lpstr>(M)Ein  Quadratmeter Zukunft</vt:lpstr>
      <vt:lpstr>(M)ein Quadratmeter Zukunft</vt:lpstr>
      <vt:lpstr>(M)ein Quadratmeter Zukunft</vt:lpstr>
      <vt:lpstr>(M)ein Quadratmeter Zukunft</vt:lpstr>
      <vt:lpstr>(M)ein Quadratmeter Zukunft</vt:lpstr>
      <vt:lpstr>(M)ein Quadratmeter Zukunft</vt:lpstr>
      <vt:lpstr>(M)ein Quadratmeter Zukunft</vt:lpstr>
      <vt:lpstr>(M)ein Quadratmeter Zukunft</vt:lpstr>
      <vt:lpstr>(M)ein Quadratmeter Zukunft</vt:lpstr>
      <vt:lpstr>(M)ein Quadratmeter Zukunft – Homepage</vt:lpstr>
      <vt:lpstr>(M)ein Quadratmeter Zukunft – Homepage</vt:lpstr>
      <vt:lpstr>(M)ein Quadratmeter Zukunft – Homepage</vt:lpstr>
      <vt:lpstr>(M)ein Quadratmeter Zukunft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Ludwig Familie</dc:creator>
  <cp:lastModifiedBy>Ludwig</cp:lastModifiedBy>
  <cp:revision>108</cp:revision>
  <dcterms:created xsi:type="dcterms:W3CDTF">2010-12-18T09:26:14Z</dcterms:created>
  <dcterms:modified xsi:type="dcterms:W3CDTF">2012-02-16T19:59:23Z</dcterms:modified>
</cp:coreProperties>
</file>